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32918400" cy="219456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00E7"/>
    <a:srgbClr val="E6E6E6"/>
    <a:srgbClr val="BFBFBF"/>
    <a:srgbClr val="4E1FB5"/>
    <a:srgbClr val="C0C0C0"/>
    <a:srgbClr val="004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581AAF-A571-4FFF-B6AE-0201032927AC}" v="14" dt="2023-12-03T23:17:23.007"/>
    <p1510:client id="{27C46EDA-E12E-4C4D-97E4-7E125CFDBFD6}" v="117" dt="2023-12-02T20:37:21.995"/>
    <p1510:client id="{3740975E-5883-40AA-A82F-DD7194AC7B2E}" v="616" dt="2023-12-03T22:57:40.633"/>
    <p1510:client id="{63A25D76-5AB1-43E1-BD55-909B9936AAA1}" v="3" dt="2023-12-03T20:35:13.175"/>
    <p1510:client id="{92A08244-C763-4D4F-A2C1-EEA1FD2608D4}" v="846" vWet="848" dt="2023-12-03T20:09:53.689"/>
    <p1510:client id="{9AB4DC55-9B91-457D-945D-635AE4D975C4}" v="471" dt="2023-12-03T00:10:52.682"/>
    <p1510:client id="{B4A4B3D1-F3AE-423F-9735-87A260908F39}" v="90" dt="2023-12-02T20:26:26.528"/>
    <p1510:client id="{B7174199-7216-43C7-8263-DE4D01C8CBE3}" v="371" dt="2023-12-02T20:13:30.910"/>
    <p1510:client id="{FC05442F-CD9A-44D8-8F9D-D478C51A2507}" v="209" dt="2023-12-03T20:31:17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Joseph Lozano" userId="S::kjl18bj@fsu.edu::39b5438c-525b-466a-acc8-3e5c00bcf752" providerId="AD" clId="Web-{FC05442F-CD9A-44D8-8F9D-D478C51A2507}"/>
    <pc:docChg chg="modSld">
      <pc:chgData name="Kyle Joseph Lozano" userId="S::kjl18bj@fsu.edu::39b5438c-525b-466a-acc8-3e5c00bcf752" providerId="AD" clId="Web-{FC05442F-CD9A-44D8-8F9D-D478C51A2507}" dt="2023-12-03T20:31:17.581" v="186"/>
      <pc:docMkLst>
        <pc:docMk/>
      </pc:docMkLst>
      <pc:sldChg chg="addSp delSp modSp">
        <pc:chgData name="Kyle Joseph Lozano" userId="S::kjl18bj@fsu.edu::39b5438c-525b-466a-acc8-3e5c00bcf752" providerId="AD" clId="Web-{FC05442F-CD9A-44D8-8F9D-D478C51A2507}" dt="2023-12-03T20:31:17.581" v="186"/>
        <pc:sldMkLst>
          <pc:docMk/>
          <pc:sldMk cId="541853025" sldId="256"/>
        </pc:sldMkLst>
        <pc:spChg chg="add del mod">
          <ac:chgData name="Kyle Joseph Lozano" userId="S::kjl18bj@fsu.edu::39b5438c-525b-466a-acc8-3e5c00bcf752" providerId="AD" clId="Web-{FC05442F-CD9A-44D8-8F9D-D478C51A2507}" dt="2023-12-03T20:10:21.280" v="17"/>
          <ac:spMkLst>
            <pc:docMk/>
            <pc:sldMk cId="541853025" sldId="256"/>
            <ac:spMk id="46" creationId="{D6D34BBB-E8CE-CD29-8F33-F59EDAE579EC}"/>
          </ac:spMkLst>
        </pc:spChg>
        <pc:spChg chg="add mod">
          <ac:chgData name="Kyle Joseph Lozano" userId="S::kjl18bj@fsu.edu::39b5438c-525b-466a-acc8-3e5c00bcf752" providerId="AD" clId="Web-{FC05442F-CD9A-44D8-8F9D-D478C51A2507}" dt="2023-12-03T20:20:46.579" v="95" actId="20577"/>
          <ac:spMkLst>
            <pc:docMk/>
            <pc:sldMk cId="541853025" sldId="256"/>
            <ac:spMk id="1044" creationId="{5DEB2264-2E40-23F9-E66E-3C3CCA1C4F87}"/>
          </ac:spMkLst>
        </pc:spChg>
        <pc:spChg chg="add mod ord">
          <ac:chgData name="Kyle Joseph Lozano" userId="S::kjl18bj@fsu.edu::39b5438c-525b-466a-acc8-3e5c00bcf752" providerId="AD" clId="Web-{FC05442F-CD9A-44D8-8F9D-D478C51A2507}" dt="2023-12-03T20:27:29.887" v="173"/>
          <ac:spMkLst>
            <pc:docMk/>
            <pc:sldMk cId="541853025" sldId="256"/>
            <ac:spMk id="1045" creationId="{1FDFC7F6-D69B-E80E-DD02-A1359C0B349C}"/>
          </ac:spMkLst>
        </pc:spChg>
        <pc:spChg chg="add mod">
          <ac:chgData name="Kyle Joseph Lozano" userId="S::kjl18bj@fsu.edu::39b5438c-525b-466a-acc8-3e5c00bcf752" providerId="AD" clId="Web-{FC05442F-CD9A-44D8-8F9D-D478C51A2507}" dt="2023-12-03T20:27:29.918" v="174"/>
          <ac:spMkLst>
            <pc:docMk/>
            <pc:sldMk cId="541853025" sldId="256"/>
            <ac:spMk id="1058" creationId="{1B8E03E1-12DF-4FB5-92BD-C5CDCA76AE25}"/>
          </ac:spMkLst>
        </pc:spChg>
        <pc:spChg chg="add mod">
          <ac:chgData name="Kyle Joseph Lozano" userId="S::kjl18bj@fsu.edu::39b5438c-525b-466a-acc8-3e5c00bcf752" providerId="AD" clId="Web-{FC05442F-CD9A-44D8-8F9D-D478C51A2507}" dt="2023-12-03T20:25:06.461" v="150" actId="1076"/>
          <ac:spMkLst>
            <pc:docMk/>
            <pc:sldMk cId="541853025" sldId="256"/>
            <ac:spMk id="1059" creationId="{5911278A-8790-E713-A3C4-CF44CE01367F}"/>
          </ac:spMkLst>
        </pc:spChg>
        <pc:spChg chg="add mod">
          <ac:chgData name="Kyle Joseph Lozano" userId="S::kjl18bj@fsu.edu::39b5438c-525b-466a-acc8-3e5c00bcf752" providerId="AD" clId="Web-{FC05442F-CD9A-44D8-8F9D-D478C51A2507}" dt="2023-12-03T20:27:29.934" v="175"/>
          <ac:spMkLst>
            <pc:docMk/>
            <pc:sldMk cId="541853025" sldId="256"/>
            <ac:spMk id="1060" creationId="{99370119-3FF1-CA36-C998-946C2438B8AE}"/>
          </ac:spMkLst>
        </pc:spChg>
        <pc:spChg chg="add mod">
          <ac:chgData name="Kyle Joseph Lozano" userId="S::kjl18bj@fsu.edu::39b5438c-525b-466a-acc8-3e5c00bcf752" providerId="AD" clId="Web-{FC05442F-CD9A-44D8-8F9D-D478C51A2507}" dt="2023-12-03T20:25:22.524" v="158" actId="1076"/>
          <ac:spMkLst>
            <pc:docMk/>
            <pc:sldMk cId="541853025" sldId="256"/>
            <ac:spMk id="1061" creationId="{30B31E76-5FE1-C656-4045-8FD327A4E71D}"/>
          </ac:spMkLst>
        </pc:spChg>
        <pc:spChg chg="add mod">
          <ac:chgData name="Kyle Joseph Lozano" userId="S::kjl18bj@fsu.edu::39b5438c-525b-466a-acc8-3e5c00bcf752" providerId="AD" clId="Web-{FC05442F-CD9A-44D8-8F9D-D478C51A2507}" dt="2023-12-03T20:31:17.549" v="185"/>
          <ac:spMkLst>
            <pc:docMk/>
            <pc:sldMk cId="541853025" sldId="256"/>
            <ac:spMk id="1062" creationId="{772214D5-E70A-9A1B-0142-3F58A8C1C533}"/>
          </ac:spMkLst>
        </pc:spChg>
        <pc:spChg chg="add mod">
          <ac:chgData name="Kyle Joseph Lozano" userId="S::kjl18bj@fsu.edu::39b5438c-525b-466a-acc8-3e5c00bcf752" providerId="AD" clId="Web-{FC05442F-CD9A-44D8-8F9D-D478C51A2507}" dt="2023-12-03T20:31:17.581" v="186"/>
          <ac:spMkLst>
            <pc:docMk/>
            <pc:sldMk cId="541853025" sldId="256"/>
            <ac:spMk id="1063" creationId="{1FB7DE85-FF1F-253F-C94B-0EAFFC47EF9B}"/>
          </ac:spMkLst>
        </pc:spChg>
        <pc:spChg chg="mod">
          <ac:chgData name="Kyle Joseph Lozano" userId="S::kjl18bj@fsu.edu::39b5438c-525b-466a-acc8-3e5c00bcf752" providerId="AD" clId="Web-{FC05442F-CD9A-44D8-8F9D-D478C51A2507}" dt="2023-12-03T20:30:38.642" v="184" actId="1076"/>
          <ac:spMkLst>
            <pc:docMk/>
            <pc:sldMk cId="541853025" sldId="256"/>
            <ac:spMk id="1071" creationId="{758F4C96-4DD5-78E9-B9F3-2DAAF93BC322}"/>
          </ac:spMkLst>
        </pc:spChg>
        <pc:picChg chg="add mod">
          <ac:chgData name="Kyle Joseph Lozano" userId="S::kjl18bj@fsu.edu::39b5438c-525b-466a-acc8-3e5c00bcf752" providerId="AD" clId="Web-{FC05442F-CD9A-44D8-8F9D-D478C51A2507}" dt="2023-12-03T20:30:12.735" v="182" actId="1076"/>
          <ac:picMkLst>
            <pc:docMk/>
            <pc:sldMk cId="541853025" sldId="256"/>
            <ac:picMk id="45" creationId="{CB8ECED1-42E8-D045-3C7A-409DD53D6BA8}"/>
          </ac:picMkLst>
        </pc:picChg>
        <pc:picChg chg="add mod">
          <ac:chgData name="Kyle Joseph Lozano" userId="S::kjl18bj@fsu.edu::39b5438c-525b-466a-acc8-3e5c00bcf752" providerId="AD" clId="Web-{FC05442F-CD9A-44D8-8F9D-D478C51A2507}" dt="2023-12-03T20:25:06.524" v="152" actId="1076"/>
          <ac:picMkLst>
            <pc:docMk/>
            <pc:sldMk cId="541853025" sldId="256"/>
            <ac:picMk id="47" creationId="{F1FC93F6-6B65-81AB-A7F9-969AB504778B}"/>
          </ac:picMkLst>
        </pc:picChg>
        <pc:picChg chg="add mod">
          <ac:chgData name="Kyle Joseph Lozano" userId="S::kjl18bj@fsu.edu::39b5438c-525b-466a-acc8-3e5c00bcf752" providerId="AD" clId="Web-{FC05442F-CD9A-44D8-8F9D-D478C51A2507}" dt="2023-12-03T20:30:14.829" v="183" actId="1076"/>
          <ac:picMkLst>
            <pc:docMk/>
            <pc:sldMk cId="541853025" sldId="256"/>
            <ac:picMk id="48" creationId="{A8A48E3A-EE9A-AADA-9129-5BE125E76CA5}"/>
          </ac:picMkLst>
        </pc:picChg>
        <pc:picChg chg="add mod">
          <ac:chgData name="Kyle Joseph Lozano" userId="S::kjl18bj@fsu.edu::39b5438c-525b-466a-acc8-3e5c00bcf752" providerId="AD" clId="Web-{FC05442F-CD9A-44D8-8F9D-D478C51A2507}" dt="2023-12-03T20:24:10.960" v="148" actId="1076"/>
          <ac:picMkLst>
            <pc:docMk/>
            <pc:sldMk cId="541853025" sldId="256"/>
            <ac:picMk id="1032" creationId="{858E8257-974A-26DF-F380-549EC0AEF39E}"/>
          </ac:picMkLst>
        </pc:picChg>
        <pc:picChg chg="add mod">
          <ac:chgData name="Kyle Joseph Lozano" userId="S::kjl18bj@fsu.edu::39b5438c-525b-466a-acc8-3e5c00bcf752" providerId="AD" clId="Web-{FC05442F-CD9A-44D8-8F9D-D478C51A2507}" dt="2023-12-03T20:24:10.756" v="142" actId="1076"/>
          <ac:picMkLst>
            <pc:docMk/>
            <pc:sldMk cId="541853025" sldId="256"/>
            <ac:picMk id="1033" creationId="{10E6F13E-54D2-E5D1-FFCF-28BB5204FA39}"/>
          </ac:picMkLst>
        </pc:picChg>
        <pc:picChg chg="add mod">
          <ac:chgData name="Kyle Joseph Lozano" userId="S::kjl18bj@fsu.edu::39b5438c-525b-466a-acc8-3e5c00bcf752" providerId="AD" clId="Web-{FC05442F-CD9A-44D8-8F9D-D478C51A2507}" dt="2023-12-03T20:29:12.483" v="181" actId="1076"/>
          <ac:picMkLst>
            <pc:docMk/>
            <pc:sldMk cId="541853025" sldId="256"/>
            <ac:picMk id="1056" creationId="{F130F328-792F-139D-63EB-295F501612B6}"/>
          </ac:picMkLst>
        </pc:picChg>
        <pc:picChg chg="add mod">
          <ac:chgData name="Kyle Joseph Lozano" userId="S::kjl18bj@fsu.edu::39b5438c-525b-466a-acc8-3e5c00bcf752" providerId="AD" clId="Web-{FC05442F-CD9A-44D8-8F9D-D478C51A2507}" dt="2023-12-03T20:29:06.374" v="180" actId="1076"/>
          <ac:picMkLst>
            <pc:docMk/>
            <pc:sldMk cId="541853025" sldId="256"/>
            <ac:picMk id="1057" creationId="{7C5DE257-C48A-7D23-F869-58BECE384513}"/>
          </ac:picMkLst>
        </pc:picChg>
      </pc:sldChg>
    </pc:docChg>
  </pc:docChgLst>
  <pc:docChgLst>
    <pc:chgData name="Kyle Joseph Lozano" userId="S::kjl18bj@fsu.edu::39b5438c-525b-466a-acc8-3e5c00bcf752" providerId="AD" clId="Web-{9AB4DC55-9B91-457D-945D-635AE4D975C4}"/>
    <pc:docChg chg="modSld">
      <pc:chgData name="Kyle Joseph Lozano" userId="S::kjl18bj@fsu.edu::39b5438c-525b-466a-acc8-3e5c00bcf752" providerId="AD" clId="Web-{9AB4DC55-9B91-457D-945D-635AE4D975C4}" dt="2023-12-03T00:10:52.682" v="398" actId="1076"/>
      <pc:docMkLst>
        <pc:docMk/>
      </pc:docMkLst>
      <pc:sldChg chg="addSp delSp modSp">
        <pc:chgData name="Kyle Joseph Lozano" userId="S::kjl18bj@fsu.edu::39b5438c-525b-466a-acc8-3e5c00bcf752" providerId="AD" clId="Web-{9AB4DC55-9B91-457D-945D-635AE4D975C4}" dt="2023-12-03T00:10:52.682" v="398" actId="1076"/>
        <pc:sldMkLst>
          <pc:docMk/>
          <pc:sldMk cId="541853025" sldId="256"/>
        </pc:sldMkLst>
        <pc:spChg chg="mod">
          <ac:chgData name="Kyle Joseph Lozano" userId="S::kjl18bj@fsu.edu::39b5438c-525b-466a-acc8-3e5c00bcf752" providerId="AD" clId="Web-{9AB4DC55-9B91-457D-945D-635AE4D975C4}" dt="2023-12-02T20:58:28.022" v="252" actId="1076"/>
          <ac:spMkLst>
            <pc:docMk/>
            <pc:sldMk cId="541853025" sldId="256"/>
            <ac:spMk id="2" creationId="{E977F09E-40E3-649E-AE0F-59CF11620E40}"/>
          </ac:spMkLst>
        </pc:spChg>
        <pc:spChg chg="mod">
          <ac:chgData name="Kyle Joseph Lozano" userId="S::kjl18bj@fsu.edu::39b5438c-525b-466a-acc8-3e5c00bcf752" providerId="AD" clId="Web-{9AB4DC55-9B91-457D-945D-635AE4D975C4}" dt="2023-12-02T20:58:28.038" v="254" actId="1076"/>
          <ac:spMkLst>
            <pc:docMk/>
            <pc:sldMk cId="541853025" sldId="256"/>
            <ac:spMk id="3" creationId="{E135C15D-B5A9-1BDB-B08B-F6DD6C220182}"/>
          </ac:spMkLst>
        </pc:spChg>
        <pc:spChg chg="mod">
          <ac:chgData name="Kyle Joseph Lozano" userId="S::kjl18bj@fsu.edu::39b5438c-525b-466a-acc8-3e5c00bcf752" providerId="AD" clId="Web-{9AB4DC55-9B91-457D-945D-635AE4D975C4}" dt="2023-12-02T20:58:28.038" v="253" actId="1076"/>
          <ac:spMkLst>
            <pc:docMk/>
            <pc:sldMk cId="541853025" sldId="256"/>
            <ac:spMk id="4" creationId="{604ABA69-7678-5398-F7BF-6AED395D4646}"/>
          </ac:spMkLst>
        </pc:spChg>
        <pc:spChg chg="mod">
          <ac:chgData name="Kyle Joseph Lozano" userId="S::kjl18bj@fsu.edu::39b5438c-525b-466a-acc8-3e5c00bcf752" providerId="AD" clId="Web-{9AB4DC55-9B91-457D-945D-635AE4D975C4}" dt="2023-12-03T00:10:52.525" v="389" actId="1076"/>
          <ac:spMkLst>
            <pc:docMk/>
            <pc:sldMk cId="541853025" sldId="256"/>
            <ac:spMk id="8" creationId="{D30B642D-8993-0597-CD4B-D6698435A07F}"/>
          </ac:spMkLst>
        </pc:spChg>
        <pc:spChg chg="mod">
          <ac:chgData name="Kyle Joseph Lozano" userId="S::kjl18bj@fsu.edu::39b5438c-525b-466a-acc8-3e5c00bcf752" providerId="AD" clId="Web-{9AB4DC55-9B91-457D-945D-635AE4D975C4}" dt="2023-12-02T20:58:28.007" v="251" actId="1076"/>
          <ac:spMkLst>
            <pc:docMk/>
            <pc:sldMk cId="541853025" sldId="256"/>
            <ac:spMk id="10" creationId="{64AFB46A-355E-470A-D755-BBA2D1F02828}"/>
          </ac:spMkLst>
        </pc:spChg>
        <pc:spChg chg="mod">
          <ac:chgData name="Kyle Joseph Lozano" userId="S::kjl18bj@fsu.edu::39b5438c-525b-466a-acc8-3e5c00bcf752" providerId="AD" clId="Web-{9AB4DC55-9B91-457D-945D-635AE4D975C4}" dt="2023-12-03T00:10:52.541" v="390" actId="1076"/>
          <ac:spMkLst>
            <pc:docMk/>
            <pc:sldMk cId="541853025" sldId="256"/>
            <ac:spMk id="11" creationId="{0363F247-3B81-3FA2-094B-3FDB610F9DE4}"/>
          </ac:spMkLst>
        </pc:spChg>
        <pc:spChg chg="mod">
          <ac:chgData name="Kyle Joseph Lozano" userId="S::kjl18bj@fsu.edu::39b5438c-525b-466a-acc8-3e5c00bcf752" providerId="AD" clId="Web-{9AB4DC55-9B91-457D-945D-635AE4D975C4}" dt="2023-12-02T20:58:28.053" v="255" actId="1076"/>
          <ac:spMkLst>
            <pc:docMk/>
            <pc:sldMk cId="541853025" sldId="256"/>
            <ac:spMk id="12" creationId="{0D11E27B-EB6E-7ABE-F054-632C44570E9C}"/>
          </ac:spMkLst>
        </pc:spChg>
        <pc:spChg chg="mod">
          <ac:chgData name="Kyle Joseph Lozano" userId="S::kjl18bj@fsu.edu::39b5438c-525b-466a-acc8-3e5c00bcf752" providerId="AD" clId="Web-{9AB4DC55-9B91-457D-945D-635AE4D975C4}" dt="2023-12-03T00:10:52.557" v="391" actId="1076"/>
          <ac:spMkLst>
            <pc:docMk/>
            <pc:sldMk cId="541853025" sldId="256"/>
            <ac:spMk id="14" creationId="{05094BBE-4511-F68E-C4A0-E97A1E03346C}"/>
          </ac:spMkLst>
        </pc:spChg>
        <pc:spChg chg="mod">
          <ac:chgData name="Kyle Joseph Lozano" userId="S::kjl18bj@fsu.edu::39b5438c-525b-466a-acc8-3e5c00bcf752" providerId="AD" clId="Web-{9AB4DC55-9B91-457D-945D-635AE4D975C4}" dt="2023-12-03T00:10:52.572" v="392" actId="1076"/>
          <ac:spMkLst>
            <pc:docMk/>
            <pc:sldMk cId="541853025" sldId="256"/>
            <ac:spMk id="15" creationId="{93FA3839-5852-E51E-4478-2FEFB3AAA53A}"/>
          </ac:spMkLst>
        </pc:spChg>
        <pc:spChg chg="mod">
          <ac:chgData name="Kyle Joseph Lozano" userId="S::kjl18bj@fsu.edu::39b5438c-525b-466a-acc8-3e5c00bcf752" providerId="AD" clId="Web-{9AB4DC55-9B91-457D-945D-635AE4D975C4}" dt="2023-12-03T00:10:52.603" v="393" actId="1076"/>
          <ac:spMkLst>
            <pc:docMk/>
            <pc:sldMk cId="541853025" sldId="256"/>
            <ac:spMk id="16" creationId="{7F6280F8-9EED-7056-4D5C-81167F389B74}"/>
          </ac:spMkLst>
        </pc:spChg>
        <pc:spChg chg="mod">
          <ac:chgData name="Kyle Joseph Lozano" userId="S::kjl18bj@fsu.edu::39b5438c-525b-466a-acc8-3e5c00bcf752" providerId="AD" clId="Web-{9AB4DC55-9B91-457D-945D-635AE4D975C4}" dt="2023-12-02T20:58:28.069" v="256" actId="1076"/>
          <ac:spMkLst>
            <pc:docMk/>
            <pc:sldMk cId="541853025" sldId="256"/>
            <ac:spMk id="18" creationId="{1CE70CD2-5494-DB65-5CD6-08780F47DA88}"/>
          </ac:spMkLst>
        </pc:spChg>
        <pc:spChg chg="del mod">
          <ac:chgData name="Kyle Joseph Lozano" userId="S::kjl18bj@fsu.edu::39b5438c-525b-466a-acc8-3e5c00bcf752" providerId="AD" clId="Web-{9AB4DC55-9B91-457D-945D-635AE4D975C4}" dt="2023-12-02T20:40:41.725" v="36"/>
          <ac:spMkLst>
            <pc:docMk/>
            <pc:sldMk cId="541853025" sldId="256"/>
            <ac:spMk id="19" creationId="{1DED67EF-0FF3-D1DA-F879-CD837451CEA8}"/>
          </ac:spMkLst>
        </pc:spChg>
        <pc:spChg chg="del mod">
          <ac:chgData name="Kyle Joseph Lozano" userId="S::kjl18bj@fsu.edu::39b5438c-525b-466a-acc8-3e5c00bcf752" providerId="AD" clId="Web-{9AB4DC55-9B91-457D-945D-635AE4D975C4}" dt="2023-12-02T20:40:41.725" v="35"/>
          <ac:spMkLst>
            <pc:docMk/>
            <pc:sldMk cId="541853025" sldId="256"/>
            <ac:spMk id="20" creationId="{CD8AA781-926F-C4A9-5ED0-E6A09E9C899C}"/>
          </ac:spMkLst>
        </pc:spChg>
        <pc:spChg chg="mod">
          <ac:chgData name="Kyle Joseph Lozano" userId="S::kjl18bj@fsu.edu::39b5438c-525b-466a-acc8-3e5c00bcf752" providerId="AD" clId="Web-{9AB4DC55-9B91-457D-945D-635AE4D975C4}" dt="2023-12-03T00:10:52.619" v="394" actId="1076"/>
          <ac:spMkLst>
            <pc:docMk/>
            <pc:sldMk cId="541853025" sldId="256"/>
            <ac:spMk id="27" creationId="{4A9AA34C-C307-6740-92AF-51306958292F}"/>
          </ac:spMkLst>
        </pc:spChg>
        <pc:spChg chg="mod">
          <ac:chgData name="Kyle Joseph Lozano" userId="S::kjl18bj@fsu.edu::39b5438c-525b-466a-acc8-3e5c00bcf752" providerId="AD" clId="Web-{9AB4DC55-9B91-457D-945D-635AE4D975C4}" dt="2023-12-02T20:58:28.100" v="258" actId="1076"/>
          <ac:spMkLst>
            <pc:docMk/>
            <pc:sldMk cId="541853025" sldId="256"/>
            <ac:spMk id="29" creationId="{B2A7633F-A539-A9ED-F6A2-1334E1A6D9C4}"/>
          </ac:spMkLst>
        </pc:spChg>
        <pc:spChg chg="mod">
          <ac:chgData name="Kyle Joseph Lozano" userId="S::kjl18bj@fsu.edu::39b5438c-525b-466a-acc8-3e5c00bcf752" providerId="AD" clId="Web-{9AB4DC55-9B91-457D-945D-635AE4D975C4}" dt="2023-12-02T20:58:28.116" v="259" actId="1076"/>
          <ac:spMkLst>
            <pc:docMk/>
            <pc:sldMk cId="541853025" sldId="256"/>
            <ac:spMk id="30" creationId="{0A86783D-76DD-A0E1-9F8D-16D8CC758F69}"/>
          </ac:spMkLst>
        </pc:spChg>
        <pc:spChg chg="mod">
          <ac:chgData name="Kyle Joseph Lozano" userId="S::kjl18bj@fsu.edu::39b5438c-525b-466a-acc8-3e5c00bcf752" providerId="AD" clId="Web-{9AB4DC55-9B91-457D-945D-635AE4D975C4}" dt="2023-12-02T20:58:28.132" v="260" actId="1076"/>
          <ac:spMkLst>
            <pc:docMk/>
            <pc:sldMk cId="541853025" sldId="256"/>
            <ac:spMk id="31" creationId="{27D56F2A-32F1-869C-A0B1-2F03E5A01987}"/>
          </ac:spMkLst>
        </pc:spChg>
        <pc:spChg chg="mod">
          <ac:chgData name="Kyle Joseph Lozano" userId="S::kjl18bj@fsu.edu::39b5438c-525b-466a-acc8-3e5c00bcf752" providerId="AD" clId="Web-{9AB4DC55-9B91-457D-945D-635AE4D975C4}" dt="2023-12-02T20:58:28.147" v="261" actId="1076"/>
          <ac:spMkLst>
            <pc:docMk/>
            <pc:sldMk cId="541853025" sldId="256"/>
            <ac:spMk id="32" creationId="{617BBA6D-679E-A00D-B2E8-AEEBA2754089}"/>
          </ac:spMkLst>
        </pc:spChg>
        <pc:spChg chg="mod">
          <ac:chgData name="Kyle Joseph Lozano" userId="S::kjl18bj@fsu.edu::39b5438c-525b-466a-acc8-3e5c00bcf752" providerId="AD" clId="Web-{9AB4DC55-9B91-457D-945D-635AE4D975C4}" dt="2023-12-02T20:58:28.163" v="262" actId="1076"/>
          <ac:spMkLst>
            <pc:docMk/>
            <pc:sldMk cId="541853025" sldId="256"/>
            <ac:spMk id="33" creationId="{9DD82007-AAC8-F0D2-C794-B22A2DFBBD73}"/>
          </ac:spMkLst>
        </pc:spChg>
        <pc:spChg chg="mod">
          <ac:chgData name="Kyle Joseph Lozano" userId="S::kjl18bj@fsu.edu::39b5438c-525b-466a-acc8-3e5c00bcf752" providerId="AD" clId="Web-{9AB4DC55-9B91-457D-945D-635AE4D975C4}" dt="2023-12-02T20:58:28.178" v="263" actId="1076"/>
          <ac:spMkLst>
            <pc:docMk/>
            <pc:sldMk cId="541853025" sldId="256"/>
            <ac:spMk id="34" creationId="{B316E319-D9B0-20CF-D3C9-40E5C7F25F0E}"/>
          </ac:spMkLst>
        </pc:spChg>
        <pc:spChg chg="mod">
          <ac:chgData name="Kyle Joseph Lozano" userId="S::kjl18bj@fsu.edu::39b5438c-525b-466a-acc8-3e5c00bcf752" providerId="AD" clId="Web-{9AB4DC55-9B91-457D-945D-635AE4D975C4}" dt="2023-12-02T20:58:28.194" v="264" actId="1076"/>
          <ac:spMkLst>
            <pc:docMk/>
            <pc:sldMk cId="541853025" sldId="256"/>
            <ac:spMk id="35" creationId="{C1FABB08-6232-E92C-A651-97AFE2A88007}"/>
          </ac:spMkLst>
        </pc:spChg>
        <pc:spChg chg="mod">
          <ac:chgData name="Kyle Joseph Lozano" userId="S::kjl18bj@fsu.edu::39b5438c-525b-466a-acc8-3e5c00bcf752" providerId="AD" clId="Web-{9AB4DC55-9B91-457D-945D-635AE4D975C4}" dt="2023-12-02T20:58:28.210" v="265" actId="1076"/>
          <ac:spMkLst>
            <pc:docMk/>
            <pc:sldMk cId="541853025" sldId="256"/>
            <ac:spMk id="36" creationId="{82B34814-8455-2A1D-1636-BD3961294402}"/>
          </ac:spMkLst>
        </pc:spChg>
        <pc:spChg chg="mod">
          <ac:chgData name="Kyle Joseph Lozano" userId="S::kjl18bj@fsu.edu::39b5438c-525b-466a-acc8-3e5c00bcf752" providerId="AD" clId="Web-{9AB4DC55-9B91-457D-945D-635AE4D975C4}" dt="2023-12-02T20:58:28.225" v="266" actId="1076"/>
          <ac:spMkLst>
            <pc:docMk/>
            <pc:sldMk cId="541853025" sldId="256"/>
            <ac:spMk id="37" creationId="{1FF3AB20-F1F1-02DD-1240-EEAE194858F3}"/>
          </ac:spMkLst>
        </pc:spChg>
        <pc:spChg chg="mod">
          <ac:chgData name="Kyle Joseph Lozano" userId="S::kjl18bj@fsu.edu::39b5438c-525b-466a-acc8-3e5c00bcf752" providerId="AD" clId="Web-{9AB4DC55-9B91-457D-945D-635AE4D975C4}" dt="2023-12-03T00:10:52.635" v="395" actId="1076"/>
          <ac:spMkLst>
            <pc:docMk/>
            <pc:sldMk cId="541853025" sldId="256"/>
            <ac:spMk id="39" creationId="{4CC83F9E-2EE8-73EC-0816-A85C54F27B8B}"/>
          </ac:spMkLst>
        </pc:spChg>
        <pc:spChg chg="mod">
          <ac:chgData name="Kyle Joseph Lozano" userId="S::kjl18bj@fsu.edu::39b5438c-525b-466a-acc8-3e5c00bcf752" providerId="AD" clId="Web-{9AB4DC55-9B91-457D-945D-635AE4D975C4}" dt="2023-12-03T00:10:52.650" v="396" actId="1076"/>
          <ac:spMkLst>
            <pc:docMk/>
            <pc:sldMk cId="541853025" sldId="256"/>
            <ac:spMk id="40" creationId="{44E4136C-2729-9DA8-7A39-348A71AEC1F6}"/>
          </ac:spMkLst>
        </pc:spChg>
        <pc:spChg chg="mod">
          <ac:chgData name="Kyle Joseph Lozano" userId="S::kjl18bj@fsu.edu::39b5438c-525b-466a-acc8-3e5c00bcf752" providerId="AD" clId="Web-{9AB4DC55-9B91-457D-945D-635AE4D975C4}" dt="2023-12-03T00:10:52.666" v="397" actId="1076"/>
          <ac:spMkLst>
            <pc:docMk/>
            <pc:sldMk cId="541853025" sldId="256"/>
            <ac:spMk id="41" creationId="{33F01150-95EC-75FE-8C4C-62F82C852BC3}"/>
          </ac:spMkLst>
        </pc:spChg>
        <pc:spChg chg="mod">
          <ac:chgData name="Kyle Joseph Lozano" userId="S::kjl18bj@fsu.edu::39b5438c-525b-466a-acc8-3e5c00bcf752" providerId="AD" clId="Web-{9AB4DC55-9B91-457D-945D-635AE4D975C4}" dt="2023-12-03T00:10:52.682" v="398" actId="1076"/>
          <ac:spMkLst>
            <pc:docMk/>
            <pc:sldMk cId="541853025" sldId="256"/>
            <ac:spMk id="42" creationId="{8BB2A27B-7BDD-C704-27B9-D572DB587719}"/>
          </ac:spMkLst>
        </pc:spChg>
        <pc:spChg chg="add mod">
          <ac:chgData name="Kyle Joseph Lozano" userId="S::kjl18bj@fsu.edu::39b5438c-525b-466a-acc8-3e5c00bcf752" providerId="AD" clId="Web-{9AB4DC55-9B91-457D-945D-635AE4D975C4}" dt="2023-12-02T20:58:28.366" v="272" actId="1076"/>
          <ac:spMkLst>
            <pc:docMk/>
            <pc:sldMk cId="541853025" sldId="256"/>
            <ac:spMk id="54" creationId="{5401AB7C-5B78-943B-CED3-B06E3DF4BCD9}"/>
          </ac:spMkLst>
        </pc:spChg>
        <pc:spChg chg="add mod">
          <ac:chgData name="Kyle Joseph Lozano" userId="S::kjl18bj@fsu.edu::39b5438c-525b-466a-acc8-3e5c00bcf752" providerId="AD" clId="Web-{9AB4DC55-9B91-457D-945D-635AE4D975C4}" dt="2023-12-02T20:58:28.413" v="274" actId="1076"/>
          <ac:spMkLst>
            <pc:docMk/>
            <pc:sldMk cId="541853025" sldId="256"/>
            <ac:spMk id="58" creationId="{696E646A-1E26-0E53-EA73-7BBC8B5C12B2}"/>
          </ac:spMkLst>
        </pc:spChg>
        <pc:spChg chg="add del mod">
          <ac:chgData name="Kyle Joseph Lozano" userId="S::kjl18bj@fsu.edu::39b5438c-525b-466a-acc8-3e5c00bcf752" providerId="AD" clId="Web-{9AB4DC55-9B91-457D-945D-635AE4D975C4}" dt="2023-12-02T20:57:08.251" v="122"/>
          <ac:spMkLst>
            <pc:docMk/>
            <pc:sldMk cId="541853025" sldId="256"/>
            <ac:spMk id="63" creationId="{BC5C2B0C-8AAB-CFD5-3223-17C2F0C02152}"/>
          </ac:spMkLst>
        </pc:spChg>
        <pc:spChg chg="mod">
          <ac:chgData name="Kyle Joseph Lozano" userId="S::kjl18bj@fsu.edu::39b5438c-525b-466a-acc8-3e5c00bcf752" providerId="AD" clId="Web-{9AB4DC55-9B91-457D-945D-635AE4D975C4}" dt="2023-12-02T20:58:28.272" v="268" actId="1076"/>
          <ac:spMkLst>
            <pc:docMk/>
            <pc:sldMk cId="541853025" sldId="256"/>
            <ac:spMk id="1024" creationId="{815EF771-B8C3-9ACD-CA67-50ECD96FB7BC}"/>
          </ac:spMkLst>
        </pc:spChg>
        <pc:spChg chg="mod">
          <ac:chgData name="Kyle Joseph Lozano" userId="S::kjl18bj@fsu.edu::39b5438c-525b-466a-acc8-3e5c00bcf752" providerId="AD" clId="Web-{9AB4DC55-9B91-457D-945D-635AE4D975C4}" dt="2023-12-02T21:07:51.450" v="365" actId="1076"/>
          <ac:spMkLst>
            <pc:docMk/>
            <pc:sldMk cId="541853025" sldId="256"/>
            <ac:spMk id="1025" creationId="{51271F97-CE8B-A6BB-7214-9DB71A9A7197}"/>
          </ac:spMkLst>
        </pc:spChg>
        <pc:spChg chg="mod">
          <ac:chgData name="Kyle Joseph Lozano" userId="S::kjl18bj@fsu.edu::39b5438c-525b-466a-acc8-3e5c00bcf752" providerId="AD" clId="Web-{9AB4DC55-9B91-457D-945D-635AE4D975C4}" dt="2023-12-02T20:58:28.319" v="270" actId="1076"/>
          <ac:spMkLst>
            <pc:docMk/>
            <pc:sldMk cId="541853025" sldId="256"/>
            <ac:spMk id="1027" creationId="{6E994453-EAC2-8CD1-6675-A0DBF413F6AA}"/>
          </ac:spMkLst>
        </pc:spChg>
        <pc:spChg chg="mod">
          <ac:chgData name="Kyle Joseph Lozano" userId="S::kjl18bj@fsu.edu::39b5438c-525b-466a-acc8-3e5c00bcf752" providerId="AD" clId="Web-{9AB4DC55-9B91-457D-945D-635AE4D975C4}" dt="2023-12-02T21:08:01.247" v="367" actId="1076"/>
          <ac:spMkLst>
            <pc:docMk/>
            <pc:sldMk cId="541853025" sldId="256"/>
            <ac:spMk id="1028" creationId="{C1F8552A-9BFD-ADB5-DE88-FE17CC5056D9}"/>
          </ac:spMkLst>
        </pc:spChg>
        <pc:spChg chg="add del mod">
          <ac:chgData name="Kyle Joseph Lozano" userId="S::kjl18bj@fsu.edu::39b5438c-525b-466a-acc8-3e5c00bcf752" providerId="AD" clId="Web-{9AB4DC55-9B91-457D-945D-635AE4D975C4}" dt="2023-12-02T20:57:08.251" v="121"/>
          <ac:spMkLst>
            <pc:docMk/>
            <pc:sldMk cId="541853025" sldId="256"/>
            <ac:spMk id="1029" creationId="{62B91260-67DC-99E7-01D7-BD62301065CB}"/>
          </ac:spMkLst>
        </pc:spChg>
        <pc:spChg chg="add del mod">
          <ac:chgData name="Kyle Joseph Lozano" userId="S::kjl18bj@fsu.edu::39b5438c-525b-466a-acc8-3e5c00bcf752" providerId="AD" clId="Web-{9AB4DC55-9B91-457D-945D-635AE4D975C4}" dt="2023-12-02T20:57:08.251" v="120"/>
          <ac:spMkLst>
            <pc:docMk/>
            <pc:sldMk cId="541853025" sldId="256"/>
            <ac:spMk id="1030" creationId="{D6744DD6-CEFD-4135-DA87-EC4C7753F6DE}"/>
          </ac:spMkLst>
        </pc:spChg>
        <pc:spChg chg="add mod">
          <ac:chgData name="Kyle Joseph Lozano" userId="S::kjl18bj@fsu.edu::39b5438c-525b-466a-acc8-3e5c00bcf752" providerId="AD" clId="Web-{9AB4DC55-9B91-457D-945D-635AE4D975C4}" dt="2023-12-03T00:10:11.946" v="368" actId="1076"/>
          <ac:spMkLst>
            <pc:docMk/>
            <pc:sldMk cId="541853025" sldId="256"/>
            <ac:spMk id="1071" creationId="{758F4C96-4DD5-78E9-B9F3-2DAAF93BC322}"/>
          </ac:spMkLst>
        </pc:spChg>
        <pc:spChg chg="mod">
          <ac:chgData name="Kyle Joseph Lozano" userId="S::kjl18bj@fsu.edu::39b5438c-525b-466a-acc8-3e5c00bcf752" providerId="AD" clId="Web-{9AB4DC55-9B91-457D-945D-635AE4D975C4}" dt="2023-12-02T20:58:27.991" v="250" actId="1076"/>
          <ac:spMkLst>
            <pc:docMk/>
            <pc:sldMk cId="541853025" sldId="256"/>
            <ac:spMk id="1188" creationId="{099BD591-5A3E-8B68-DB25-6BDFA495A21C}"/>
          </ac:spMkLst>
        </pc:spChg>
        <pc:grpChg chg="mod">
          <ac:chgData name="Kyle Joseph Lozano" userId="S::kjl18bj@fsu.edu::39b5438c-525b-466a-acc8-3e5c00bcf752" providerId="AD" clId="Web-{9AB4DC55-9B91-457D-945D-635AE4D975C4}" dt="2023-12-02T20:58:28.085" v="257" actId="1076"/>
          <ac:grpSpMkLst>
            <pc:docMk/>
            <pc:sldMk cId="541853025" sldId="256"/>
            <ac:grpSpMk id="38" creationId="{14F3E111-C54E-4125-2EB1-816A80AAFD9F}"/>
          </ac:grpSpMkLst>
        </pc:grpChg>
        <pc:grpChg chg="del mod">
          <ac:chgData name="Kyle Joseph Lozano" userId="S::kjl18bj@fsu.edu::39b5438c-525b-466a-acc8-3e5c00bcf752" providerId="AD" clId="Web-{9AB4DC55-9B91-457D-945D-635AE4D975C4}" dt="2023-12-02T20:40:41.725" v="34"/>
          <ac:grpSpMkLst>
            <pc:docMk/>
            <pc:sldMk cId="541853025" sldId="256"/>
            <ac:grpSpMk id="39" creationId="{83317E63-3132-4176-7FD2-5C80AF3A6DB5}"/>
          </ac:grpSpMkLst>
        </pc:grpChg>
        <pc:grpChg chg="del mod">
          <ac:chgData name="Kyle Joseph Lozano" userId="S::kjl18bj@fsu.edu::39b5438c-525b-466a-acc8-3e5c00bcf752" providerId="AD" clId="Web-{9AB4DC55-9B91-457D-945D-635AE4D975C4}" dt="2023-12-02T20:40:41.725" v="33"/>
          <ac:grpSpMkLst>
            <pc:docMk/>
            <pc:sldMk cId="541853025" sldId="256"/>
            <ac:grpSpMk id="42" creationId="{416A0E96-9A0F-DA5F-7665-D6D0C5AA3304}"/>
          </ac:grpSpMkLst>
        </pc:grpChg>
        <pc:grpChg chg="add mod">
          <ac:chgData name="Kyle Joseph Lozano" userId="S::kjl18bj@fsu.edu::39b5438c-525b-466a-acc8-3e5c00bcf752" providerId="AD" clId="Web-{9AB4DC55-9B91-457D-945D-635AE4D975C4}" dt="2023-12-02T20:58:28.397" v="273" actId="1076"/>
          <ac:grpSpMkLst>
            <pc:docMk/>
            <pc:sldMk cId="541853025" sldId="256"/>
            <ac:grpSpMk id="55" creationId="{69D47059-76DA-3F24-2093-B2F0FB42DA53}"/>
          </ac:grpSpMkLst>
        </pc:grpChg>
        <pc:grpChg chg="add mod">
          <ac:chgData name="Kyle Joseph Lozano" userId="S::kjl18bj@fsu.edu::39b5438c-525b-466a-acc8-3e5c00bcf752" providerId="AD" clId="Web-{9AB4DC55-9B91-457D-945D-635AE4D975C4}" dt="2023-12-02T20:58:28.444" v="275" actId="1076"/>
          <ac:grpSpMkLst>
            <pc:docMk/>
            <pc:sldMk cId="541853025" sldId="256"/>
            <ac:grpSpMk id="59" creationId="{593E3739-A369-0C02-CDD8-A33D6B14B7B1}"/>
          </ac:grpSpMkLst>
        </pc:grpChg>
        <pc:graphicFrameChg chg="mod">
          <ac:chgData name="Kyle Joseph Lozano" userId="S::kjl18bj@fsu.edu::39b5438c-525b-466a-acc8-3e5c00bcf752" providerId="AD" clId="Web-{9AB4DC55-9B91-457D-945D-635AE4D975C4}" dt="2023-12-02T20:58:28.241" v="267" actId="1076"/>
          <ac:graphicFrameMkLst>
            <pc:docMk/>
            <pc:sldMk cId="541853025" sldId="256"/>
            <ac:graphicFrameMk id="6" creationId="{DFB8A775-46F4-FFCF-2DDC-1BEAF33DF49A}"/>
          </ac:graphicFrameMkLst>
        </pc:graphicFrameChg>
        <pc:picChg chg="add del mod">
          <ac:chgData name="Kyle Joseph Lozano" userId="S::kjl18bj@fsu.edu::39b5438c-525b-466a-acc8-3e5c00bcf752" providerId="AD" clId="Web-{9AB4DC55-9B91-457D-945D-635AE4D975C4}" dt="2023-12-02T20:41:43.870" v="50"/>
          <ac:picMkLst>
            <pc:docMk/>
            <pc:sldMk cId="541853025" sldId="256"/>
            <ac:picMk id="53" creationId="{08BCF599-DCFB-9964-796D-CDCBB778DDDB}"/>
          </ac:picMkLst>
        </pc:picChg>
        <pc:picChg chg="add del mod">
          <ac:chgData name="Kyle Joseph Lozano" userId="S::kjl18bj@fsu.edu::39b5438c-525b-466a-acc8-3e5c00bcf752" providerId="AD" clId="Web-{9AB4DC55-9B91-457D-945D-635AE4D975C4}" dt="2023-12-02T21:07:18.838" v="342"/>
          <ac:picMkLst>
            <pc:docMk/>
            <pc:sldMk cId="541853025" sldId="256"/>
            <ac:picMk id="62" creationId="{66E8F8DF-13BE-E458-99D8-D2E1BF5494CD}"/>
          </ac:picMkLst>
        </pc:picChg>
        <pc:picChg chg="add del mod">
          <ac:chgData name="Kyle Joseph Lozano" userId="S::kjl18bj@fsu.edu::39b5438c-525b-466a-acc8-3e5c00bcf752" providerId="AD" clId="Web-{9AB4DC55-9B91-457D-945D-635AE4D975C4}" dt="2023-12-02T21:07:18.838" v="341"/>
          <ac:picMkLst>
            <pc:docMk/>
            <pc:sldMk cId="541853025" sldId="256"/>
            <ac:picMk id="1072" creationId="{E019B7CB-20AA-0531-3F7A-1DB891FBBD8E}"/>
          </ac:picMkLst>
        </pc:picChg>
        <pc:picChg chg="add del mod">
          <ac:chgData name="Kyle Joseph Lozano" userId="S::kjl18bj@fsu.edu::39b5438c-525b-466a-acc8-3e5c00bcf752" providerId="AD" clId="Web-{9AB4DC55-9B91-457D-945D-635AE4D975C4}" dt="2023-12-02T21:07:18.838" v="340"/>
          <ac:picMkLst>
            <pc:docMk/>
            <pc:sldMk cId="541853025" sldId="256"/>
            <ac:picMk id="1073" creationId="{6E9532C9-0273-F0EB-76E3-F831E47C7A5A}"/>
          </ac:picMkLst>
        </pc:picChg>
        <pc:picChg chg="add del mod">
          <ac:chgData name="Kyle Joseph Lozano" userId="S::kjl18bj@fsu.edu::39b5438c-525b-466a-acc8-3e5c00bcf752" providerId="AD" clId="Web-{9AB4DC55-9B91-457D-945D-635AE4D975C4}" dt="2023-12-02T21:07:18.838" v="339"/>
          <ac:picMkLst>
            <pc:docMk/>
            <pc:sldMk cId="541853025" sldId="256"/>
            <ac:picMk id="1074" creationId="{60695E58-300C-BBBB-2133-F185FB84D35D}"/>
          </ac:picMkLst>
        </pc:picChg>
      </pc:sldChg>
    </pc:docChg>
  </pc:docChgLst>
  <pc:docChgLst>
    <pc:chgData name="Kyle Joseph Lozano" userId="S::kjl18bj@fsu.edu::39b5438c-525b-466a-acc8-3e5c00bcf752" providerId="AD" clId="Web-{27C46EDA-E12E-4C4D-97E4-7E125CFDBFD6}"/>
    <pc:docChg chg="modSld">
      <pc:chgData name="Kyle Joseph Lozano" userId="S::kjl18bj@fsu.edu::39b5438c-525b-466a-acc8-3e5c00bcf752" providerId="AD" clId="Web-{27C46EDA-E12E-4C4D-97E4-7E125CFDBFD6}" dt="2023-12-02T20:37:21.995" v="90"/>
      <pc:docMkLst>
        <pc:docMk/>
      </pc:docMkLst>
      <pc:sldChg chg="addSp delSp modSp">
        <pc:chgData name="Kyle Joseph Lozano" userId="S::kjl18bj@fsu.edu::39b5438c-525b-466a-acc8-3e5c00bcf752" providerId="AD" clId="Web-{27C46EDA-E12E-4C4D-97E4-7E125CFDBFD6}" dt="2023-12-02T20:37:21.995" v="90"/>
        <pc:sldMkLst>
          <pc:docMk/>
          <pc:sldMk cId="541853025" sldId="256"/>
        </pc:sldMkLst>
        <pc:spChg chg="mod">
          <ac:chgData name="Kyle Joseph Lozano" userId="S::kjl18bj@fsu.edu::39b5438c-525b-466a-acc8-3e5c00bcf752" providerId="AD" clId="Web-{27C46EDA-E12E-4C4D-97E4-7E125CFDBFD6}" dt="2023-12-02T20:33:14.519" v="53" actId="14100"/>
          <ac:spMkLst>
            <pc:docMk/>
            <pc:sldMk cId="541853025" sldId="256"/>
            <ac:spMk id="2" creationId="{E977F09E-40E3-649E-AE0F-59CF11620E40}"/>
          </ac:spMkLst>
        </pc:spChg>
        <pc:spChg chg="mod">
          <ac:chgData name="Kyle Joseph Lozano" userId="S::kjl18bj@fsu.edu::39b5438c-525b-466a-acc8-3e5c00bcf752" providerId="AD" clId="Web-{27C46EDA-E12E-4C4D-97E4-7E125CFDBFD6}" dt="2023-12-02T20:31:29.125" v="33" actId="1076"/>
          <ac:spMkLst>
            <pc:docMk/>
            <pc:sldMk cId="541853025" sldId="256"/>
            <ac:spMk id="3" creationId="{E135C15D-B5A9-1BDB-B08B-F6DD6C220182}"/>
          </ac:spMkLst>
        </pc:spChg>
        <pc:spChg chg="mod">
          <ac:chgData name="Kyle Joseph Lozano" userId="S::kjl18bj@fsu.edu::39b5438c-525b-466a-acc8-3e5c00bcf752" providerId="AD" clId="Web-{27C46EDA-E12E-4C4D-97E4-7E125CFDBFD6}" dt="2023-12-02T20:34:20.380" v="64" actId="1076"/>
          <ac:spMkLst>
            <pc:docMk/>
            <pc:sldMk cId="541853025" sldId="256"/>
            <ac:spMk id="18" creationId="{1CE70CD2-5494-DB65-5CD6-08780F47DA88}"/>
          </ac:spMkLst>
        </pc:spChg>
        <pc:spChg chg="mod">
          <ac:chgData name="Kyle Joseph Lozano" userId="S::kjl18bj@fsu.edu::39b5438c-525b-466a-acc8-3e5c00bcf752" providerId="AD" clId="Web-{27C46EDA-E12E-4C4D-97E4-7E125CFDBFD6}" dt="2023-12-02T20:34:20.396" v="65" actId="1076"/>
          <ac:spMkLst>
            <pc:docMk/>
            <pc:sldMk cId="541853025" sldId="256"/>
            <ac:spMk id="19" creationId="{1DED67EF-0FF3-D1DA-F879-CD837451CEA8}"/>
          </ac:spMkLst>
        </pc:spChg>
        <pc:spChg chg="mod">
          <ac:chgData name="Kyle Joseph Lozano" userId="S::kjl18bj@fsu.edu::39b5438c-525b-466a-acc8-3e5c00bcf752" providerId="AD" clId="Web-{27C46EDA-E12E-4C4D-97E4-7E125CFDBFD6}" dt="2023-12-02T20:34:20.412" v="66" actId="1076"/>
          <ac:spMkLst>
            <pc:docMk/>
            <pc:sldMk cId="541853025" sldId="256"/>
            <ac:spMk id="20" creationId="{CD8AA781-926F-C4A9-5ED0-E6A09E9C899C}"/>
          </ac:spMkLst>
        </pc:spChg>
        <pc:spChg chg="mod">
          <ac:chgData name="Kyle Joseph Lozano" userId="S::kjl18bj@fsu.edu::39b5438c-525b-466a-acc8-3e5c00bcf752" providerId="AD" clId="Web-{27C46EDA-E12E-4C4D-97E4-7E125CFDBFD6}" dt="2023-12-02T20:34:05.396" v="62" actId="1076"/>
          <ac:spMkLst>
            <pc:docMk/>
            <pc:sldMk cId="541853025" sldId="256"/>
            <ac:spMk id="32" creationId="{617BBA6D-679E-A00D-B2E8-AEEBA2754089}"/>
          </ac:spMkLst>
        </pc:spChg>
        <pc:spChg chg="mod">
          <ac:chgData name="Kyle Joseph Lozano" userId="S::kjl18bj@fsu.edu::39b5438c-525b-466a-acc8-3e5c00bcf752" providerId="AD" clId="Web-{27C46EDA-E12E-4C4D-97E4-7E125CFDBFD6}" dt="2023-12-02T20:34:25.865" v="71" actId="1076"/>
          <ac:spMkLst>
            <pc:docMk/>
            <pc:sldMk cId="541853025" sldId="256"/>
            <ac:spMk id="33" creationId="{9DD82007-AAC8-F0D2-C794-B22A2DFBBD73}"/>
          </ac:spMkLst>
        </pc:spChg>
        <pc:spChg chg="mod">
          <ac:chgData name="Kyle Joseph Lozano" userId="S::kjl18bj@fsu.edu::39b5438c-525b-466a-acc8-3e5c00bcf752" providerId="AD" clId="Web-{27C46EDA-E12E-4C4D-97E4-7E125CFDBFD6}" dt="2023-12-02T20:34:11.349" v="63" actId="1076"/>
          <ac:spMkLst>
            <pc:docMk/>
            <pc:sldMk cId="541853025" sldId="256"/>
            <ac:spMk id="34" creationId="{B316E319-D9B0-20CF-D3C9-40E5C7F25F0E}"/>
          </ac:spMkLst>
        </pc:spChg>
        <pc:spChg chg="add del mod">
          <ac:chgData name="Kyle Joseph Lozano" userId="S::kjl18bj@fsu.edu::39b5438c-525b-466a-acc8-3e5c00bcf752" providerId="AD" clId="Web-{27C46EDA-E12E-4C4D-97E4-7E125CFDBFD6}" dt="2023-12-02T20:33:38.426" v="61"/>
          <ac:spMkLst>
            <pc:docMk/>
            <pc:sldMk cId="541853025" sldId="256"/>
            <ac:spMk id="53" creationId="{8CC66A02-F779-6F26-2691-DBCDC1163959}"/>
          </ac:spMkLst>
        </pc:spChg>
        <pc:spChg chg="add mod">
          <ac:chgData name="Kyle Joseph Lozano" userId="S::kjl18bj@fsu.edu::39b5438c-525b-466a-acc8-3e5c00bcf752" providerId="AD" clId="Web-{27C46EDA-E12E-4C4D-97E4-7E125CFDBFD6}" dt="2023-12-02T20:33:07.878" v="52" actId="20577"/>
          <ac:spMkLst>
            <pc:docMk/>
            <pc:sldMk cId="541853025" sldId="256"/>
            <ac:spMk id="1024" creationId="{815EF771-B8C3-9ACD-CA67-50ECD96FB7BC}"/>
          </ac:spMkLst>
        </pc:spChg>
        <pc:spChg chg="add mod">
          <ac:chgData name="Kyle Joseph Lozano" userId="S::kjl18bj@fsu.edu::39b5438c-525b-466a-acc8-3e5c00bcf752" providerId="AD" clId="Web-{27C46EDA-E12E-4C4D-97E4-7E125CFDBFD6}" dt="2023-12-02T20:35:37.180" v="80" actId="1076"/>
          <ac:spMkLst>
            <pc:docMk/>
            <pc:sldMk cId="541853025" sldId="256"/>
            <ac:spMk id="1025" creationId="{51271F97-CE8B-A6BB-7214-9DB71A9A7197}"/>
          </ac:spMkLst>
        </pc:spChg>
        <pc:spChg chg="add mod">
          <ac:chgData name="Kyle Joseph Lozano" userId="S::kjl18bj@fsu.edu::39b5438c-525b-466a-acc8-3e5c00bcf752" providerId="AD" clId="Web-{27C46EDA-E12E-4C4D-97E4-7E125CFDBFD6}" dt="2023-12-02T20:35:49.961" v="82" actId="14100"/>
          <ac:spMkLst>
            <pc:docMk/>
            <pc:sldMk cId="541853025" sldId="256"/>
            <ac:spMk id="1027" creationId="{6E994453-EAC2-8CD1-6675-A0DBF413F6AA}"/>
          </ac:spMkLst>
        </pc:spChg>
        <pc:spChg chg="add mod">
          <ac:chgData name="Kyle Joseph Lozano" userId="S::kjl18bj@fsu.edu::39b5438c-525b-466a-acc8-3e5c00bcf752" providerId="AD" clId="Web-{27C46EDA-E12E-4C4D-97E4-7E125CFDBFD6}" dt="2023-12-02T20:36:08.446" v="86" actId="1076"/>
          <ac:spMkLst>
            <pc:docMk/>
            <pc:sldMk cId="541853025" sldId="256"/>
            <ac:spMk id="1028" creationId="{C1F8552A-9BFD-ADB5-DE88-FE17CC5056D9}"/>
          </ac:spMkLst>
        </pc:spChg>
        <pc:grpChg chg="mod">
          <ac:chgData name="Kyle Joseph Lozano" userId="S::kjl18bj@fsu.edu::39b5438c-525b-466a-acc8-3e5c00bcf752" providerId="AD" clId="Web-{27C46EDA-E12E-4C4D-97E4-7E125CFDBFD6}" dt="2023-12-02T20:34:20.427" v="67" actId="1076"/>
          <ac:grpSpMkLst>
            <pc:docMk/>
            <pc:sldMk cId="541853025" sldId="256"/>
            <ac:grpSpMk id="38" creationId="{14F3E111-C54E-4125-2EB1-816A80AAFD9F}"/>
          </ac:grpSpMkLst>
        </pc:grpChg>
        <pc:grpChg chg="mod">
          <ac:chgData name="Kyle Joseph Lozano" userId="S::kjl18bj@fsu.edu::39b5438c-525b-466a-acc8-3e5c00bcf752" providerId="AD" clId="Web-{27C46EDA-E12E-4C4D-97E4-7E125CFDBFD6}" dt="2023-12-02T20:34:20.459" v="69" actId="1076"/>
          <ac:grpSpMkLst>
            <pc:docMk/>
            <pc:sldMk cId="541853025" sldId="256"/>
            <ac:grpSpMk id="39" creationId="{83317E63-3132-4176-7FD2-5C80AF3A6DB5}"/>
          </ac:grpSpMkLst>
        </pc:grpChg>
        <pc:grpChg chg="mod">
          <ac:chgData name="Kyle Joseph Lozano" userId="S::kjl18bj@fsu.edu::39b5438c-525b-466a-acc8-3e5c00bcf752" providerId="AD" clId="Web-{27C46EDA-E12E-4C4D-97E4-7E125CFDBFD6}" dt="2023-12-02T20:34:20.474" v="70" actId="1076"/>
          <ac:grpSpMkLst>
            <pc:docMk/>
            <pc:sldMk cId="541853025" sldId="256"/>
            <ac:grpSpMk id="42" creationId="{416A0E96-9A0F-DA5F-7665-D6D0C5AA3304}"/>
          </ac:grpSpMkLst>
        </pc:grpChg>
        <pc:picChg chg="add del mod modCrop">
          <ac:chgData name="Kyle Joseph Lozano" userId="S::kjl18bj@fsu.edu::39b5438c-525b-466a-acc8-3e5c00bcf752" providerId="AD" clId="Web-{27C46EDA-E12E-4C4D-97E4-7E125CFDBFD6}" dt="2023-12-02T20:37:21.995" v="90"/>
          <ac:picMkLst>
            <pc:docMk/>
            <pc:sldMk cId="541853025" sldId="256"/>
            <ac:picMk id="1029" creationId="{1F91E42F-B268-CCAF-AAB2-C5A39909433A}"/>
          </ac:picMkLst>
        </pc:picChg>
      </pc:sldChg>
    </pc:docChg>
  </pc:docChgLst>
  <pc:docChgLst>
    <pc:chgData name="Kyle Joseph Lozano" userId="S::kjl18bj@fsu.edu::39b5438c-525b-466a-acc8-3e5c00bcf752" providerId="AD" clId="Web-{B7174199-7216-43C7-8263-DE4D01C8CBE3}"/>
    <pc:docChg chg="modSld">
      <pc:chgData name="Kyle Joseph Lozano" userId="S::kjl18bj@fsu.edu::39b5438c-525b-466a-acc8-3e5c00bcf752" providerId="AD" clId="Web-{B7174199-7216-43C7-8263-DE4D01C8CBE3}" dt="2023-12-02T20:13:30.910" v="317" actId="14100"/>
      <pc:docMkLst>
        <pc:docMk/>
      </pc:docMkLst>
      <pc:sldChg chg="addSp delSp modSp">
        <pc:chgData name="Kyle Joseph Lozano" userId="S::kjl18bj@fsu.edu::39b5438c-525b-466a-acc8-3e5c00bcf752" providerId="AD" clId="Web-{B7174199-7216-43C7-8263-DE4D01C8CBE3}" dt="2023-12-02T20:13:30.910" v="317" actId="14100"/>
        <pc:sldMkLst>
          <pc:docMk/>
          <pc:sldMk cId="541853025" sldId="256"/>
        </pc:sldMkLst>
        <pc:spChg chg="mod">
          <ac:chgData name="Kyle Joseph Lozano" userId="S::kjl18bj@fsu.edu::39b5438c-525b-466a-acc8-3e5c00bcf752" providerId="AD" clId="Web-{B7174199-7216-43C7-8263-DE4D01C8CBE3}" dt="2023-12-02T20:13:30.910" v="317" actId="14100"/>
          <ac:spMkLst>
            <pc:docMk/>
            <pc:sldMk cId="541853025" sldId="256"/>
            <ac:spMk id="2" creationId="{E977F09E-40E3-649E-AE0F-59CF11620E40}"/>
          </ac:spMkLst>
        </pc:spChg>
        <pc:spChg chg="mod">
          <ac:chgData name="Kyle Joseph Lozano" userId="S::kjl18bj@fsu.edu::39b5438c-525b-466a-acc8-3e5c00bcf752" providerId="AD" clId="Web-{B7174199-7216-43C7-8263-DE4D01C8CBE3}" dt="2023-12-02T19:48:35.630" v="42" actId="1076"/>
          <ac:spMkLst>
            <pc:docMk/>
            <pc:sldMk cId="541853025" sldId="256"/>
            <ac:spMk id="3" creationId="{E135C15D-B5A9-1BDB-B08B-F6DD6C220182}"/>
          </ac:spMkLst>
        </pc:spChg>
        <pc:spChg chg="add mod ord">
          <ac:chgData name="Kyle Joseph Lozano" userId="S::kjl18bj@fsu.edu::39b5438c-525b-466a-acc8-3e5c00bcf752" providerId="AD" clId="Web-{B7174199-7216-43C7-8263-DE4D01C8CBE3}" dt="2023-12-02T20:08:47.183" v="276" actId="14100"/>
          <ac:spMkLst>
            <pc:docMk/>
            <pc:sldMk cId="541853025" sldId="256"/>
            <ac:spMk id="4" creationId="{604ABA69-7678-5398-F7BF-6AED395D4646}"/>
          </ac:spMkLst>
        </pc:spChg>
        <pc:spChg chg="add del mod">
          <ac:chgData name="Kyle Joseph Lozano" userId="S::kjl18bj@fsu.edu::39b5438c-525b-466a-acc8-3e5c00bcf752" providerId="AD" clId="Web-{B7174199-7216-43C7-8263-DE4D01C8CBE3}" dt="2023-12-02T19:49:16.256" v="53"/>
          <ac:spMkLst>
            <pc:docMk/>
            <pc:sldMk cId="541853025" sldId="256"/>
            <ac:spMk id="6" creationId="{3E4EFBAF-B1CC-EE74-B3DF-701A50916D17}"/>
          </ac:spMkLst>
        </pc:spChg>
        <pc:spChg chg="add del">
          <ac:chgData name="Kyle Joseph Lozano" userId="S::kjl18bj@fsu.edu::39b5438c-525b-466a-acc8-3e5c00bcf752" providerId="AD" clId="Web-{B7174199-7216-43C7-8263-DE4D01C8CBE3}" dt="2023-12-02T19:46:27.813" v="15"/>
          <ac:spMkLst>
            <pc:docMk/>
            <pc:sldMk cId="541853025" sldId="256"/>
            <ac:spMk id="8" creationId="{565EB9FD-0097-7920-F44B-303B5F1847C9}"/>
          </ac:spMkLst>
        </pc:spChg>
        <pc:spChg chg="add mod ord">
          <ac:chgData name="Kyle Joseph Lozano" userId="S::kjl18bj@fsu.edu::39b5438c-525b-466a-acc8-3e5c00bcf752" providerId="AD" clId="Web-{B7174199-7216-43C7-8263-DE4D01C8CBE3}" dt="2023-12-02T19:52:14.855" v="72"/>
          <ac:spMkLst>
            <pc:docMk/>
            <pc:sldMk cId="541853025" sldId="256"/>
            <ac:spMk id="10" creationId="{64AFB46A-355E-470A-D755-BBA2D1F02828}"/>
          </ac:spMkLst>
        </pc:spChg>
        <pc:spChg chg="add mod">
          <ac:chgData name="Kyle Joseph Lozano" userId="S::kjl18bj@fsu.edu::39b5438c-525b-466a-acc8-3e5c00bcf752" providerId="AD" clId="Web-{B7174199-7216-43C7-8263-DE4D01C8CBE3}" dt="2023-12-02T20:07:58.197" v="270" actId="14100"/>
          <ac:spMkLst>
            <pc:docMk/>
            <pc:sldMk cId="541853025" sldId="256"/>
            <ac:spMk id="11" creationId="{2012D9E9-A63B-7CC0-58C9-B7D7BFA95ADE}"/>
          </ac:spMkLst>
        </pc:spChg>
        <pc:spChg chg="add mod">
          <ac:chgData name="Kyle Joseph Lozano" userId="S::kjl18bj@fsu.edu::39b5438c-525b-466a-acc8-3e5c00bcf752" providerId="AD" clId="Web-{B7174199-7216-43C7-8263-DE4D01C8CBE3}" dt="2023-12-02T20:07:19.118" v="266" actId="1076"/>
          <ac:spMkLst>
            <pc:docMk/>
            <pc:sldMk cId="541853025" sldId="256"/>
            <ac:spMk id="12" creationId="{0D11E27B-EB6E-7ABE-F054-632C44570E9C}"/>
          </ac:spMkLst>
        </pc:spChg>
        <pc:spChg chg="add mod topLvl">
          <ac:chgData name="Kyle Joseph Lozano" userId="S::kjl18bj@fsu.edu::39b5438c-525b-466a-acc8-3e5c00bcf752" providerId="AD" clId="Web-{B7174199-7216-43C7-8263-DE4D01C8CBE3}" dt="2023-12-02T20:11:29.172" v="295" actId="14100"/>
          <ac:spMkLst>
            <pc:docMk/>
            <pc:sldMk cId="541853025" sldId="256"/>
            <ac:spMk id="13" creationId="{D9FAD73A-1456-5200-FD28-597EB1764B14}"/>
          </ac:spMkLst>
        </pc:spChg>
        <pc:spChg chg="add del mod topLvl">
          <ac:chgData name="Kyle Joseph Lozano" userId="S::kjl18bj@fsu.edu::39b5438c-525b-466a-acc8-3e5c00bcf752" providerId="AD" clId="Web-{B7174199-7216-43C7-8263-DE4D01C8CBE3}" dt="2023-12-02T20:12:47.128" v="313"/>
          <ac:spMkLst>
            <pc:docMk/>
            <pc:sldMk cId="541853025" sldId="256"/>
            <ac:spMk id="14" creationId="{B48DA49A-3D40-0060-90C9-2FD38B3CE478}"/>
          </ac:spMkLst>
        </pc:spChg>
        <pc:spChg chg="add del mod topLvl">
          <ac:chgData name="Kyle Joseph Lozano" userId="S::kjl18bj@fsu.edu::39b5438c-525b-466a-acc8-3e5c00bcf752" providerId="AD" clId="Web-{B7174199-7216-43C7-8263-DE4D01C8CBE3}" dt="2023-12-02T20:12:47.128" v="312"/>
          <ac:spMkLst>
            <pc:docMk/>
            <pc:sldMk cId="541853025" sldId="256"/>
            <ac:spMk id="15" creationId="{B81DCFBE-2103-64C7-4E11-B3EEA66E5142}"/>
          </ac:spMkLst>
        </pc:spChg>
        <pc:spChg chg="add del mod topLvl">
          <ac:chgData name="Kyle Joseph Lozano" userId="S::kjl18bj@fsu.edu::39b5438c-525b-466a-acc8-3e5c00bcf752" providerId="AD" clId="Web-{B7174199-7216-43C7-8263-DE4D01C8CBE3}" dt="2023-12-02T20:12:47.128" v="311"/>
          <ac:spMkLst>
            <pc:docMk/>
            <pc:sldMk cId="541853025" sldId="256"/>
            <ac:spMk id="16" creationId="{1AC574E4-02BA-44B5-1F7E-C7A35BF426D0}"/>
          </ac:spMkLst>
        </pc:spChg>
        <pc:spChg chg="add mod topLvl">
          <ac:chgData name="Kyle Joseph Lozano" userId="S::kjl18bj@fsu.edu::39b5438c-525b-466a-acc8-3e5c00bcf752" providerId="AD" clId="Web-{B7174199-7216-43C7-8263-DE4D01C8CBE3}" dt="2023-12-02T20:12:33.190" v="308" actId="1076"/>
          <ac:spMkLst>
            <pc:docMk/>
            <pc:sldMk cId="541853025" sldId="256"/>
            <ac:spMk id="18" creationId="{1CE70CD2-5494-DB65-5CD6-08780F47DA88}"/>
          </ac:spMkLst>
        </pc:spChg>
        <pc:spChg chg="add mod topLvl">
          <ac:chgData name="Kyle Joseph Lozano" userId="S::kjl18bj@fsu.edu::39b5438c-525b-466a-acc8-3e5c00bcf752" providerId="AD" clId="Web-{B7174199-7216-43C7-8263-DE4D01C8CBE3}" dt="2023-12-02T20:12:37.252" v="309" actId="1076"/>
          <ac:spMkLst>
            <pc:docMk/>
            <pc:sldMk cId="541853025" sldId="256"/>
            <ac:spMk id="19" creationId="{1DED67EF-0FF3-D1DA-F879-CD837451CEA8}"/>
          </ac:spMkLst>
        </pc:spChg>
        <pc:spChg chg="add mod topLvl">
          <ac:chgData name="Kyle Joseph Lozano" userId="S::kjl18bj@fsu.edu::39b5438c-525b-466a-acc8-3e5c00bcf752" providerId="AD" clId="Web-{B7174199-7216-43C7-8263-DE4D01C8CBE3}" dt="2023-12-02T20:12:42.112" v="310" actId="1076"/>
          <ac:spMkLst>
            <pc:docMk/>
            <pc:sldMk cId="541853025" sldId="256"/>
            <ac:spMk id="20" creationId="{CD8AA781-926F-C4A9-5ED0-E6A09E9C899C}"/>
          </ac:spMkLst>
        </pc:spChg>
        <pc:spChg chg="add del mod topLvl">
          <ac:chgData name="Kyle Joseph Lozano" userId="S::kjl18bj@fsu.edu::39b5438c-525b-466a-acc8-3e5c00bcf752" providerId="AD" clId="Web-{B7174199-7216-43C7-8263-DE4D01C8CBE3}" dt="2023-12-02T20:12:50.831" v="315"/>
          <ac:spMkLst>
            <pc:docMk/>
            <pc:sldMk cId="541853025" sldId="256"/>
            <ac:spMk id="21" creationId="{53741F6E-F552-A3BB-F62E-FEE7383FA4D7}"/>
          </ac:spMkLst>
        </pc:spChg>
        <pc:spChg chg="add mod">
          <ac:chgData name="Kyle Joseph Lozano" userId="S::kjl18bj@fsu.edu::39b5438c-525b-466a-acc8-3e5c00bcf752" providerId="AD" clId="Web-{B7174199-7216-43C7-8263-DE4D01C8CBE3}" dt="2023-12-02T20:05:36.224" v="242" actId="14100"/>
          <ac:spMkLst>
            <pc:docMk/>
            <pc:sldMk cId="541853025" sldId="256"/>
            <ac:spMk id="29" creationId="{B2A7633F-A539-A9ED-F6A2-1334E1A6D9C4}"/>
          </ac:spMkLst>
        </pc:spChg>
        <pc:spChg chg="add mod">
          <ac:chgData name="Kyle Joseph Lozano" userId="S::kjl18bj@fsu.edu::39b5438c-525b-466a-acc8-3e5c00bcf752" providerId="AD" clId="Web-{B7174199-7216-43C7-8263-DE4D01C8CBE3}" dt="2023-12-02T20:07:48.040" v="268" actId="14100"/>
          <ac:spMkLst>
            <pc:docMk/>
            <pc:sldMk cId="541853025" sldId="256"/>
            <ac:spMk id="30" creationId="{0A86783D-76DD-A0E1-9F8D-16D8CC758F69}"/>
          </ac:spMkLst>
        </pc:spChg>
        <pc:spChg chg="add mod">
          <ac:chgData name="Kyle Joseph Lozano" userId="S::kjl18bj@fsu.edu::39b5438c-525b-466a-acc8-3e5c00bcf752" providerId="AD" clId="Web-{B7174199-7216-43C7-8263-DE4D01C8CBE3}" dt="2023-12-02T20:05:57.678" v="246" actId="1076"/>
          <ac:spMkLst>
            <pc:docMk/>
            <pc:sldMk cId="541853025" sldId="256"/>
            <ac:spMk id="31" creationId="{27D56F2A-32F1-869C-A0B1-2F03E5A01987}"/>
          </ac:spMkLst>
        </pc:spChg>
        <pc:spChg chg="add mod">
          <ac:chgData name="Kyle Joseph Lozano" userId="S::kjl18bj@fsu.edu::39b5438c-525b-466a-acc8-3e5c00bcf752" providerId="AD" clId="Web-{B7174199-7216-43C7-8263-DE4D01C8CBE3}" dt="2023-12-02T20:10:47.187" v="287" actId="1076"/>
          <ac:spMkLst>
            <pc:docMk/>
            <pc:sldMk cId="541853025" sldId="256"/>
            <ac:spMk id="32" creationId="{617BBA6D-679E-A00D-B2E8-AEEBA2754089}"/>
          </ac:spMkLst>
        </pc:spChg>
        <pc:spChg chg="add mod">
          <ac:chgData name="Kyle Joseph Lozano" userId="S::kjl18bj@fsu.edu::39b5438c-525b-466a-acc8-3e5c00bcf752" providerId="AD" clId="Web-{B7174199-7216-43C7-8263-DE4D01C8CBE3}" dt="2023-12-02T20:10:54.718" v="289" actId="14100"/>
          <ac:spMkLst>
            <pc:docMk/>
            <pc:sldMk cId="541853025" sldId="256"/>
            <ac:spMk id="33" creationId="{9DD82007-AAC8-F0D2-C794-B22A2DFBBD73}"/>
          </ac:spMkLst>
        </pc:spChg>
        <pc:spChg chg="add mod">
          <ac:chgData name="Kyle Joseph Lozano" userId="S::kjl18bj@fsu.edu::39b5438c-525b-466a-acc8-3e5c00bcf752" providerId="AD" clId="Web-{B7174199-7216-43C7-8263-DE4D01C8CBE3}" dt="2023-12-02T20:10:50.499" v="288" actId="1076"/>
          <ac:spMkLst>
            <pc:docMk/>
            <pc:sldMk cId="541853025" sldId="256"/>
            <ac:spMk id="34" creationId="{B316E319-D9B0-20CF-D3C9-40E5C7F25F0E}"/>
          </ac:spMkLst>
        </pc:spChg>
        <pc:spChg chg="add mod">
          <ac:chgData name="Kyle Joseph Lozano" userId="S::kjl18bj@fsu.edu::39b5438c-525b-466a-acc8-3e5c00bcf752" providerId="AD" clId="Web-{B7174199-7216-43C7-8263-DE4D01C8CBE3}" dt="2023-12-02T20:10:22.405" v="280" actId="1076"/>
          <ac:spMkLst>
            <pc:docMk/>
            <pc:sldMk cId="541853025" sldId="256"/>
            <ac:spMk id="35" creationId="{C1FABB08-6232-E92C-A651-97AFE2A88007}"/>
          </ac:spMkLst>
        </pc:spChg>
        <pc:spChg chg="add mod">
          <ac:chgData name="Kyle Joseph Lozano" userId="S::kjl18bj@fsu.edu::39b5438c-525b-466a-acc8-3e5c00bcf752" providerId="AD" clId="Web-{B7174199-7216-43C7-8263-DE4D01C8CBE3}" dt="2023-12-02T20:10:12.060" v="277" actId="1076"/>
          <ac:spMkLst>
            <pc:docMk/>
            <pc:sldMk cId="541853025" sldId="256"/>
            <ac:spMk id="36" creationId="{82B34814-8455-2A1D-1636-BD3961294402}"/>
          </ac:spMkLst>
        </pc:spChg>
        <pc:spChg chg="add mod">
          <ac:chgData name="Kyle Joseph Lozano" userId="S::kjl18bj@fsu.edu::39b5438c-525b-466a-acc8-3e5c00bcf752" providerId="AD" clId="Web-{B7174199-7216-43C7-8263-DE4D01C8CBE3}" dt="2023-12-02T20:10:26.717" v="281" actId="1076"/>
          <ac:spMkLst>
            <pc:docMk/>
            <pc:sldMk cId="541853025" sldId="256"/>
            <ac:spMk id="37" creationId="{1FF3AB20-F1F1-02DD-1240-EEAE194858F3}"/>
          </ac:spMkLst>
        </pc:spChg>
        <pc:grpChg chg="add del mod">
          <ac:chgData name="Kyle Joseph Lozano" userId="S::kjl18bj@fsu.edu::39b5438c-525b-466a-acc8-3e5c00bcf752" providerId="AD" clId="Web-{B7174199-7216-43C7-8263-DE4D01C8CBE3}" dt="2023-12-02T19:56:16.472" v="134"/>
          <ac:grpSpMkLst>
            <pc:docMk/>
            <pc:sldMk cId="541853025" sldId="256"/>
            <ac:grpSpMk id="17" creationId="{BBBFDB9E-6FAB-63EA-52C3-35CB405E70BE}"/>
          </ac:grpSpMkLst>
        </pc:grpChg>
        <pc:grpChg chg="add del topLvl">
          <ac:chgData name="Kyle Joseph Lozano" userId="S::kjl18bj@fsu.edu::39b5438c-525b-466a-acc8-3e5c00bcf752" providerId="AD" clId="Web-{B7174199-7216-43C7-8263-DE4D01C8CBE3}" dt="2023-12-02T20:06:22.116" v="248"/>
          <ac:grpSpMkLst>
            <pc:docMk/>
            <pc:sldMk cId="541853025" sldId="256"/>
            <ac:grpSpMk id="24" creationId="{4DAC3A0D-D863-0A79-15B8-3626AE451EC2}"/>
          </ac:grpSpMkLst>
        </pc:grpChg>
        <pc:grpChg chg="add del">
          <ac:chgData name="Kyle Joseph Lozano" userId="S::kjl18bj@fsu.edu::39b5438c-525b-466a-acc8-3e5c00bcf752" providerId="AD" clId="Web-{B7174199-7216-43C7-8263-DE4D01C8CBE3}" dt="2023-12-02T20:06:13.709" v="247"/>
          <ac:grpSpMkLst>
            <pc:docMk/>
            <pc:sldMk cId="541853025" sldId="256"/>
            <ac:grpSpMk id="25" creationId="{3DC98213-449A-5490-F1D2-289BA897A113}"/>
          </ac:grpSpMkLst>
        </pc:grpChg>
        <pc:grpChg chg="add mod">
          <ac:chgData name="Kyle Joseph Lozano" userId="S::kjl18bj@fsu.edu::39b5438c-525b-466a-acc8-3e5c00bcf752" providerId="AD" clId="Web-{B7174199-7216-43C7-8263-DE4D01C8CBE3}" dt="2023-12-02T20:12:10.205" v="302" actId="1076"/>
          <ac:grpSpMkLst>
            <pc:docMk/>
            <pc:sldMk cId="541853025" sldId="256"/>
            <ac:grpSpMk id="38" creationId="{14F3E111-C54E-4125-2EB1-816A80AAFD9F}"/>
          </ac:grpSpMkLst>
        </pc:grpChg>
        <pc:grpChg chg="add mod">
          <ac:chgData name="Kyle Joseph Lozano" userId="S::kjl18bj@fsu.edu::39b5438c-525b-466a-acc8-3e5c00bcf752" providerId="AD" clId="Web-{B7174199-7216-43C7-8263-DE4D01C8CBE3}" dt="2023-12-02T20:12:23.440" v="307" actId="1076"/>
          <ac:grpSpMkLst>
            <pc:docMk/>
            <pc:sldMk cId="541853025" sldId="256"/>
            <ac:grpSpMk id="39" creationId="{83317E63-3132-4176-7FD2-5C80AF3A6DB5}"/>
          </ac:grpSpMkLst>
        </pc:grpChg>
        <pc:grpChg chg="add mod">
          <ac:chgData name="Kyle Joseph Lozano" userId="S::kjl18bj@fsu.edu::39b5438c-525b-466a-acc8-3e5c00bcf752" providerId="AD" clId="Web-{B7174199-7216-43C7-8263-DE4D01C8CBE3}" dt="2023-12-02T20:12:17.783" v="305" actId="1076"/>
          <ac:grpSpMkLst>
            <pc:docMk/>
            <pc:sldMk cId="541853025" sldId="256"/>
            <ac:grpSpMk id="42" creationId="{416A0E96-9A0F-DA5F-7665-D6D0C5AA3304}"/>
          </ac:grpSpMkLst>
        </pc:grpChg>
        <pc:picChg chg="add del mod">
          <ac:chgData name="Kyle Joseph Lozano" userId="S::kjl18bj@fsu.edu::39b5438c-525b-466a-acc8-3e5c00bcf752" providerId="AD" clId="Web-{B7174199-7216-43C7-8263-DE4D01C8CBE3}" dt="2023-12-02T19:59:45.135" v="180"/>
          <ac:picMkLst>
            <pc:docMk/>
            <pc:sldMk cId="541853025" sldId="256"/>
            <ac:picMk id="23" creationId="{07550541-D20D-AA95-0D3C-77B4C010CA91}"/>
          </ac:picMkLst>
        </pc:picChg>
        <pc:picChg chg="add del mod">
          <ac:chgData name="Kyle Joseph Lozano" userId="S::kjl18bj@fsu.edu::39b5438c-525b-466a-acc8-3e5c00bcf752" providerId="AD" clId="Web-{B7174199-7216-43C7-8263-DE4D01C8CBE3}" dt="2023-12-02T20:01:01.950" v="190"/>
          <ac:picMkLst>
            <pc:docMk/>
            <pc:sldMk cId="541853025" sldId="256"/>
            <ac:picMk id="26" creationId="{88EA3361-148B-19BB-04CA-B40ACABA2BE0}"/>
          </ac:picMkLst>
        </pc:picChg>
        <pc:picChg chg="add del mod">
          <ac:chgData name="Kyle Joseph Lozano" userId="S::kjl18bj@fsu.edu::39b5438c-525b-466a-acc8-3e5c00bcf752" providerId="AD" clId="Web-{B7174199-7216-43C7-8263-DE4D01C8CBE3}" dt="2023-12-02T20:01:01.950" v="189"/>
          <ac:picMkLst>
            <pc:docMk/>
            <pc:sldMk cId="541853025" sldId="256"/>
            <ac:picMk id="27" creationId="{F461C2C8-C21A-1D3F-00E8-17EDCBFE5BC1}"/>
          </ac:picMkLst>
        </pc:picChg>
        <pc:picChg chg="add mod">
          <ac:chgData name="Kyle Joseph Lozano" userId="S::kjl18bj@fsu.edu::39b5438c-525b-466a-acc8-3e5c00bcf752" providerId="AD" clId="Web-{B7174199-7216-43C7-8263-DE4D01C8CBE3}" dt="2023-12-02T20:11:29.172" v="294" actId="14100"/>
          <ac:picMkLst>
            <pc:docMk/>
            <pc:sldMk cId="541853025" sldId="256"/>
            <ac:picMk id="28" creationId="{7F53E758-9CBF-DAE0-3CDC-4BB7A55B82BD}"/>
          </ac:picMkLst>
        </pc:picChg>
        <pc:picChg chg="mod">
          <ac:chgData name="Kyle Joseph Lozano" userId="S::kjl18bj@fsu.edu::39b5438c-525b-466a-acc8-3e5c00bcf752" providerId="AD" clId="Web-{B7174199-7216-43C7-8263-DE4D01C8CBE3}" dt="2023-12-02T20:11:11.969" v="291" actId="1076"/>
          <ac:picMkLst>
            <pc:docMk/>
            <pc:sldMk cId="541853025" sldId="256"/>
            <ac:picMk id="1026" creationId="{1663A3F5-294A-9180-5A1D-EEF378B5360D}"/>
          </ac:picMkLst>
        </pc:picChg>
      </pc:sldChg>
    </pc:docChg>
  </pc:docChgLst>
  <pc:docChgLst>
    <pc:chgData name="Kyle Joseph Lozano" userId="S::kjl18bj@fsu.edu::39b5438c-525b-466a-acc8-3e5c00bcf752" providerId="AD" clId="Web-{63A25D76-5AB1-43E1-BD55-909B9936AAA1}"/>
    <pc:docChg chg="modSld">
      <pc:chgData name="Kyle Joseph Lozano" userId="S::kjl18bj@fsu.edu::39b5438c-525b-466a-acc8-3e5c00bcf752" providerId="AD" clId="Web-{63A25D76-5AB1-43E1-BD55-909B9936AAA1}" dt="2023-12-03T20:35:13.175" v="2"/>
      <pc:docMkLst>
        <pc:docMk/>
      </pc:docMkLst>
      <pc:sldChg chg="modSp">
        <pc:chgData name="Kyle Joseph Lozano" userId="S::kjl18bj@fsu.edu::39b5438c-525b-466a-acc8-3e5c00bcf752" providerId="AD" clId="Web-{63A25D76-5AB1-43E1-BD55-909B9936AAA1}" dt="2023-12-03T20:35:13.175" v="2"/>
        <pc:sldMkLst>
          <pc:docMk/>
          <pc:sldMk cId="541853025" sldId="256"/>
        </pc:sldMkLst>
        <pc:picChg chg="mod">
          <ac:chgData name="Kyle Joseph Lozano" userId="S::kjl18bj@fsu.edu::39b5438c-525b-466a-acc8-3e5c00bcf752" providerId="AD" clId="Web-{63A25D76-5AB1-43E1-BD55-909B9936AAA1}" dt="2023-12-03T20:35:06.862" v="1"/>
          <ac:picMkLst>
            <pc:docMk/>
            <pc:sldMk cId="541853025" sldId="256"/>
            <ac:picMk id="45" creationId="{CB8ECED1-42E8-D045-3C7A-409DD53D6BA8}"/>
          </ac:picMkLst>
        </pc:picChg>
        <pc:picChg chg="mod">
          <ac:chgData name="Kyle Joseph Lozano" userId="S::kjl18bj@fsu.edu::39b5438c-525b-466a-acc8-3e5c00bcf752" providerId="AD" clId="Web-{63A25D76-5AB1-43E1-BD55-909B9936AAA1}" dt="2023-12-03T20:35:13.175" v="2"/>
          <ac:picMkLst>
            <pc:docMk/>
            <pc:sldMk cId="541853025" sldId="256"/>
            <ac:picMk id="47" creationId="{F1FC93F6-6B65-81AB-A7F9-969AB504778B}"/>
          </ac:picMkLst>
        </pc:picChg>
        <pc:picChg chg="mod">
          <ac:chgData name="Kyle Joseph Lozano" userId="S::kjl18bj@fsu.edu::39b5438c-525b-466a-acc8-3e5c00bcf752" providerId="AD" clId="Web-{63A25D76-5AB1-43E1-BD55-909B9936AAA1}" dt="2023-12-03T20:34:58.253" v="0"/>
          <ac:picMkLst>
            <pc:docMk/>
            <pc:sldMk cId="541853025" sldId="256"/>
            <ac:picMk id="48" creationId="{A8A48E3A-EE9A-AADA-9129-5BE125E76CA5}"/>
          </ac:picMkLst>
        </pc:picChg>
      </pc:sldChg>
    </pc:docChg>
  </pc:docChgLst>
  <pc:docChgLst>
    <pc:chgData name="Kyle Joseph Lozano" userId="S::kjl18bj@fsu.edu::39b5438c-525b-466a-acc8-3e5c00bcf752" providerId="AD" clId="Web-{B4A4B3D1-F3AE-423F-9735-87A260908F39}"/>
    <pc:docChg chg="modSld">
      <pc:chgData name="Kyle Joseph Lozano" userId="S::kjl18bj@fsu.edu::39b5438c-525b-466a-acc8-3e5c00bcf752" providerId="AD" clId="Web-{B4A4B3D1-F3AE-423F-9735-87A260908F39}" dt="2023-12-02T20:26:26.528" v="107"/>
      <pc:docMkLst>
        <pc:docMk/>
      </pc:docMkLst>
      <pc:sldChg chg="addSp delSp modSp">
        <pc:chgData name="Kyle Joseph Lozano" userId="S::kjl18bj@fsu.edu::39b5438c-525b-466a-acc8-3e5c00bcf752" providerId="AD" clId="Web-{B4A4B3D1-F3AE-423F-9735-87A260908F39}" dt="2023-12-02T20:26:26.528" v="107"/>
        <pc:sldMkLst>
          <pc:docMk/>
          <pc:sldMk cId="541853025" sldId="256"/>
        </pc:sldMkLst>
        <pc:spChg chg="mod">
          <ac:chgData name="Kyle Joseph Lozano" userId="S::kjl18bj@fsu.edu::39b5438c-525b-466a-acc8-3e5c00bcf752" providerId="AD" clId="Web-{B4A4B3D1-F3AE-423F-9735-87A260908F39}" dt="2023-12-02T20:22:24.816" v="91" actId="14100"/>
          <ac:spMkLst>
            <pc:docMk/>
            <pc:sldMk cId="541853025" sldId="256"/>
            <ac:spMk id="2" creationId="{E977F09E-40E3-649E-AE0F-59CF11620E40}"/>
          </ac:spMkLst>
        </pc:spChg>
        <pc:spChg chg="mod">
          <ac:chgData name="Kyle Joseph Lozano" userId="S::kjl18bj@fsu.edu::39b5438c-525b-466a-acc8-3e5c00bcf752" providerId="AD" clId="Web-{B4A4B3D1-F3AE-423F-9735-87A260908F39}" dt="2023-12-02T20:20:24.530" v="40" actId="14100"/>
          <ac:spMkLst>
            <pc:docMk/>
            <pc:sldMk cId="541853025" sldId="256"/>
            <ac:spMk id="4" creationId="{604ABA69-7678-5398-F7BF-6AED395D4646}"/>
          </ac:spMkLst>
        </pc:spChg>
        <pc:spChg chg="del mod">
          <ac:chgData name="Kyle Joseph Lozano" userId="S::kjl18bj@fsu.edu::39b5438c-525b-466a-acc8-3e5c00bcf752" providerId="AD" clId="Web-{B4A4B3D1-F3AE-423F-9735-87A260908F39}" dt="2023-12-02T20:19:33.246" v="31"/>
          <ac:spMkLst>
            <pc:docMk/>
            <pc:sldMk cId="541853025" sldId="256"/>
            <ac:spMk id="11" creationId="{2012D9E9-A63B-7CC0-58C9-B7D7BFA95ADE}"/>
          </ac:spMkLst>
        </pc:spChg>
        <pc:spChg chg="mod">
          <ac:chgData name="Kyle Joseph Lozano" userId="S::kjl18bj@fsu.edu::39b5438c-525b-466a-acc8-3e5c00bcf752" providerId="AD" clId="Web-{B4A4B3D1-F3AE-423F-9735-87A260908F39}" dt="2023-12-02T20:17:38.992" v="24" actId="1076"/>
          <ac:spMkLst>
            <pc:docMk/>
            <pc:sldMk cId="541853025" sldId="256"/>
            <ac:spMk id="12" creationId="{0D11E27B-EB6E-7ABE-F054-632C44570E9C}"/>
          </ac:spMkLst>
        </pc:spChg>
        <pc:spChg chg="mod">
          <ac:chgData name="Kyle Joseph Lozano" userId="S::kjl18bj@fsu.edu::39b5438c-525b-466a-acc8-3e5c00bcf752" providerId="AD" clId="Web-{B4A4B3D1-F3AE-423F-9735-87A260908F39}" dt="2023-12-02T20:22:17.175" v="85" actId="1076"/>
          <ac:spMkLst>
            <pc:docMk/>
            <pc:sldMk cId="541853025" sldId="256"/>
            <ac:spMk id="18" creationId="{1CE70CD2-5494-DB65-5CD6-08780F47DA88}"/>
          </ac:spMkLst>
        </pc:spChg>
        <pc:spChg chg="mod">
          <ac:chgData name="Kyle Joseph Lozano" userId="S::kjl18bj@fsu.edu::39b5438c-525b-466a-acc8-3e5c00bcf752" providerId="AD" clId="Web-{B4A4B3D1-F3AE-423F-9735-87A260908F39}" dt="2023-12-02T20:22:17.190" v="86" actId="1076"/>
          <ac:spMkLst>
            <pc:docMk/>
            <pc:sldMk cId="541853025" sldId="256"/>
            <ac:spMk id="19" creationId="{1DED67EF-0FF3-D1DA-F879-CD837451CEA8}"/>
          </ac:spMkLst>
        </pc:spChg>
        <pc:spChg chg="mod">
          <ac:chgData name="Kyle Joseph Lozano" userId="S::kjl18bj@fsu.edu::39b5438c-525b-466a-acc8-3e5c00bcf752" providerId="AD" clId="Web-{B4A4B3D1-F3AE-423F-9735-87A260908F39}" dt="2023-12-02T20:22:17.206" v="87" actId="1076"/>
          <ac:spMkLst>
            <pc:docMk/>
            <pc:sldMk cId="541853025" sldId="256"/>
            <ac:spMk id="20" creationId="{CD8AA781-926F-C4A9-5ED0-E6A09E9C899C}"/>
          </ac:spMkLst>
        </pc:spChg>
        <pc:spChg chg="mod">
          <ac:chgData name="Kyle Joseph Lozano" userId="S::kjl18bj@fsu.edu::39b5438c-525b-466a-acc8-3e5c00bcf752" providerId="AD" clId="Web-{B4A4B3D1-F3AE-423F-9735-87A260908F39}" dt="2023-12-02T20:20:51.765" v="47" actId="14100"/>
          <ac:spMkLst>
            <pc:docMk/>
            <pc:sldMk cId="541853025" sldId="256"/>
            <ac:spMk id="29" creationId="{B2A7633F-A539-A9ED-F6A2-1334E1A6D9C4}"/>
          </ac:spMkLst>
        </pc:spChg>
        <pc:spChg chg="mod">
          <ac:chgData name="Kyle Joseph Lozano" userId="S::kjl18bj@fsu.edu::39b5438c-525b-466a-acc8-3e5c00bcf752" providerId="AD" clId="Web-{B4A4B3D1-F3AE-423F-9735-87A260908F39}" dt="2023-12-02T20:23:03.036" v="97" actId="14100"/>
          <ac:spMkLst>
            <pc:docMk/>
            <pc:sldMk cId="541853025" sldId="256"/>
            <ac:spMk id="30" creationId="{0A86783D-76DD-A0E1-9F8D-16D8CC758F69}"/>
          </ac:spMkLst>
        </pc:spChg>
        <pc:spChg chg="mod">
          <ac:chgData name="Kyle Joseph Lozano" userId="S::kjl18bj@fsu.edu::39b5438c-525b-466a-acc8-3e5c00bcf752" providerId="AD" clId="Web-{B4A4B3D1-F3AE-423F-9735-87A260908F39}" dt="2023-12-02T20:22:53.723" v="95" actId="1076"/>
          <ac:spMkLst>
            <pc:docMk/>
            <pc:sldMk cId="541853025" sldId="256"/>
            <ac:spMk id="31" creationId="{27D56F2A-32F1-869C-A0B1-2F03E5A01987}"/>
          </ac:spMkLst>
        </pc:spChg>
        <pc:spChg chg="mod">
          <ac:chgData name="Kyle Joseph Lozano" userId="S::kjl18bj@fsu.edu::39b5438c-525b-466a-acc8-3e5c00bcf752" providerId="AD" clId="Web-{B4A4B3D1-F3AE-423F-9735-87A260908F39}" dt="2023-12-02T20:21:48.939" v="79" actId="1076"/>
          <ac:spMkLst>
            <pc:docMk/>
            <pc:sldMk cId="541853025" sldId="256"/>
            <ac:spMk id="32" creationId="{617BBA6D-679E-A00D-B2E8-AEEBA2754089}"/>
          </ac:spMkLst>
        </pc:spChg>
        <pc:spChg chg="mod">
          <ac:chgData name="Kyle Joseph Lozano" userId="S::kjl18bj@fsu.edu::39b5438c-525b-466a-acc8-3e5c00bcf752" providerId="AD" clId="Web-{B4A4B3D1-F3AE-423F-9735-87A260908F39}" dt="2023-12-02T20:22:06.565" v="84" actId="1076"/>
          <ac:spMkLst>
            <pc:docMk/>
            <pc:sldMk cId="541853025" sldId="256"/>
            <ac:spMk id="33" creationId="{9DD82007-AAC8-F0D2-C794-B22A2DFBBD73}"/>
          </ac:spMkLst>
        </pc:spChg>
        <pc:spChg chg="mod">
          <ac:chgData name="Kyle Joseph Lozano" userId="S::kjl18bj@fsu.edu::39b5438c-525b-466a-acc8-3e5c00bcf752" providerId="AD" clId="Web-{B4A4B3D1-F3AE-423F-9735-87A260908F39}" dt="2023-12-02T20:21:48.971" v="81" actId="1076"/>
          <ac:spMkLst>
            <pc:docMk/>
            <pc:sldMk cId="541853025" sldId="256"/>
            <ac:spMk id="34" creationId="{B316E319-D9B0-20CF-D3C9-40E5C7F25F0E}"/>
          </ac:spMkLst>
        </pc:spChg>
        <pc:spChg chg="mod">
          <ac:chgData name="Kyle Joseph Lozano" userId="S::kjl18bj@fsu.edu::39b5438c-525b-466a-acc8-3e5c00bcf752" providerId="AD" clId="Web-{B4A4B3D1-F3AE-423F-9735-87A260908F39}" dt="2023-12-02T20:20:06.998" v="38" actId="1076"/>
          <ac:spMkLst>
            <pc:docMk/>
            <pc:sldMk cId="541853025" sldId="256"/>
            <ac:spMk id="35" creationId="{C1FABB08-6232-E92C-A651-97AFE2A88007}"/>
          </ac:spMkLst>
        </pc:spChg>
        <pc:spChg chg="mod">
          <ac:chgData name="Kyle Joseph Lozano" userId="S::kjl18bj@fsu.edu::39b5438c-525b-466a-acc8-3e5c00bcf752" providerId="AD" clId="Web-{B4A4B3D1-F3AE-423F-9735-87A260908F39}" dt="2023-12-02T20:21:29.095" v="54" actId="14100"/>
          <ac:spMkLst>
            <pc:docMk/>
            <pc:sldMk cId="541853025" sldId="256"/>
            <ac:spMk id="36" creationId="{82B34814-8455-2A1D-1636-BD3961294402}"/>
          </ac:spMkLst>
        </pc:spChg>
        <pc:spChg chg="mod">
          <ac:chgData name="Kyle Joseph Lozano" userId="S::kjl18bj@fsu.edu::39b5438c-525b-466a-acc8-3e5c00bcf752" providerId="AD" clId="Web-{B4A4B3D1-F3AE-423F-9735-87A260908F39}" dt="2023-12-02T20:20:16.014" v="39" actId="1076"/>
          <ac:spMkLst>
            <pc:docMk/>
            <pc:sldMk cId="541853025" sldId="256"/>
            <ac:spMk id="37" creationId="{1FF3AB20-F1F1-02DD-1240-EEAE194858F3}"/>
          </ac:spMkLst>
        </pc:spChg>
        <pc:spChg chg="add mod ord">
          <ac:chgData name="Kyle Joseph Lozano" userId="S::kjl18bj@fsu.edu::39b5438c-525b-466a-acc8-3e5c00bcf752" providerId="AD" clId="Web-{B4A4B3D1-F3AE-423F-9735-87A260908F39}" dt="2023-12-02T20:20:01.091" v="37"/>
          <ac:spMkLst>
            <pc:docMk/>
            <pc:sldMk cId="541853025" sldId="256"/>
            <ac:spMk id="1188" creationId="{099BD591-5A3E-8B68-DB25-6BDFA495A21C}"/>
          </ac:spMkLst>
        </pc:spChg>
        <pc:spChg chg="add del mod">
          <ac:chgData name="Kyle Joseph Lozano" userId="S::kjl18bj@fsu.edu::39b5438c-525b-466a-acc8-3e5c00bcf752" providerId="AD" clId="Web-{B4A4B3D1-F3AE-423F-9735-87A260908F39}" dt="2023-12-02T20:23:59.429" v="100"/>
          <ac:spMkLst>
            <pc:docMk/>
            <pc:sldMk cId="541853025" sldId="256"/>
            <ac:spMk id="1249" creationId="{E35EBE71-3C64-0860-60EF-E71A8B0D2950}"/>
          </ac:spMkLst>
        </pc:spChg>
        <pc:grpChg chg="mod">
          <ac:chgData name="Kyle Joseph Lozano" userId="S::kjl18bj@fsu.edu::39b5438c-525b-466a-acc8-3e5c00bcf752" providerId="AD" clId="Web-{B4A4B3D1-F3AE-423F-9735-87A260908F39}" dt="2023-12-02T20:22:17.222" v="88" actId="1076"/>
          <ac:grpSpMkLst>
            <pc:docMk/>
            <pc:sldMk cId="541853025" sldId="256"/>
            <ac:grpSpMk id="38" creationId="{14F3E111-C54E-4125-2EB1-816A80AAFD9F}"/>
          </ac:grpSpMkLst>
        </pc:grpChg>
        <pc:grpChg chg="mod">
          <ac:chgData name="Kyle Joseph Lozano" userId="S::kjl18bj@fsu.edu::39b5438c-525b-466a-acc8-3e5c00bcf752" providerId="AD" clId="Web-{B4A4B3D1-F3AE-423F-9735-87A260908F39}" dt="2023-12-02T20:22:17.237" v="89" actId="1076"/>
          <ac:grpSpMkLst>
            <pc:docMk/>
            <pc:sldMk cId="541853025" sldId="256"/>
            <ac:grpSpMk id="39" creationId="{83317E63-3132-4176-7FD2-5C80AF3A6DB5}"/>
          </ac:grpSpMkLst>
        </pc:grpChg>
        <pc:grpChg chg="mod">
          <ac:chgData name="Kyle Joseph Lozano" userId="S::kjl18bj@fsu.edu::39b5438c-525b-466a-acc8-3e5c00bcf752" providerId="AD" clId="Web-{B4A4B3D1-F3AE-423F-9735-87A260908F39}" dt="2023-12-02T20:22:17.253" v="90" actId="1076"/>
          <ac:grpSpMkLst>
            <pc:docMk/>
            <pc:sldMk cId="541853025" sldId="256"/>
            <ac:grpSpMk id="42" creationId="{416A0E96-9A0F-DA5F-7665-D6D0C5AA3304}"/>
          </ac:grpSpMkLst>
        </pc:grpChg>
        <pc:graphicFrameChg chg="add mod modGraphic">
          <ac:chgData name="Kyle Joseph Lozano" userId="S::kjl18bj@fsu.edu::39b5438c-525b-466a-acc8-3e5c00bcf752" providerId="AD" clId="Web-{B4A4B3D1-F3AE-423F-9735-87A260908F39}" dt="2023-12-02T20:20:35.374" v="42" actId="1076"/>
          <ac:graphicFrameMkLst>
            <pc:docMk/>
            <pc:sldMk cId="541853025" sldId="256"/>
            <ac:graphicFrameMk id="6" creationId="{DFB8A775-46F4-FFCF-2DDC-1BEAF33DF49A}"/>
          </ac:graphicFrameMkLst>
        </pc:graphicFrameChg>
        <pc:picChg chg="add del mod">
          <ac:chgData name="Kyle Joseph Lozano" userId="S::kjl18bj@fsu.edu::39b5438c-525b-466a-acc8-3e5c00bcf752" providerId="AD" clId="Web-{B4A4B3D1-F3AE-423F-9735-87A260908F39}" dt="2023-12-02T20:26:26.528" v="107"/>
          <ac:picMkLst>
            <pc:docMk/>
            <pc:sldMk cId="541853025" sldId="256"/>
            <ac:picMk id="1250" creationId="{44233C56-E9C7-D193-CD1D-B7DC31353AD6}"/>
          </ac:picMkLst>
        </pc:picChg>
      </pc:sldChg>
    </pc:docChg>
  </pc:docChgLst>
  <pc:docChgLst>
    <pc:chgData name="Kyle Joseph Lozano" userId="S::kjl18bj@fsu.edu::39b5438c-525b-466a-acc8-3e5c00bcf752" providerId="AD" clId="Web-{3740975E-5883-40AA-A82F-DD7194AC7B2E}"/>
    <pc:docChg chg="modSld">
      <pc:chgData name="Kyle Joseph Lozano" userId="S::kjl18bj@fsu.edu::39b5438c-525b-466a-acc8-3e5c00bcf752" providerId="AD" clId="Web-{3740975E-5883-40AA-A82F-DD7194AC7B2E}" dt="2023-12-03T22:57:39.883" v="355" actId="20577"/>
      <pc:docMkLst>
        <pc:docMk/>
      </pc:docMkLst>
      <pc:sldChg chg="addSp delSp modSp">
        <pc:chgData name="Kyle Joseph Lozano" userId="S::kjl18bj@fsu.edu::39b5438c-525b-466a-acc8-3e5c00bcf752" providerId="AD" clId="Web-{3740975E-5883-40AA-A82F-DD7194AC7B2E}" dt="2023-12-03T22:57:39.883" v="355" actId="20577"/>
        <pc:sldMkLst>
          <pc:docMk/>
          <pc:sldMk cId="541853025" sldId="256"/>
        </pc:sldMkLst>
        <pc:spChg chg="mod">
          <ac:chgData name="Kyle Joseph Lozano" userId="S::kjl18bj@fsu.edu::39b5438c-525b-466a-acc8-3e5c00bcf752" providerId="AD" clId="Web-{3740975E-5883-40AA-A82F-DD7194AC7B2E}" dt="2023-12-03T21:21:55.865" v="220" actId="1076"/>
          <ac:spMkLst>
            <pc:docMk/>
            <pc:sldMk cId="541853025" sldId="256"/>
            <ac:spMk id="8" creationId="{D30B642D-8993-0597-CD4B-D6698435A07F}"/>
          </ac:spMkLst>
        </pc:spChg>
        <pc:spChg chg="mod">
          <ac:chgData name="Kyle Joseph Lozano" userId="S::kjl18bj@fsu.edu::39b5438c-525b-466a-acc8-3e5c00bcf752" providerId="AD" clId="Web-{3740975E-5883-40AA-A82F-DD7194AC7B2E}" dt="2023-12-03T21:21:55.880" v="221" actId="1076"/>
          <ac:spMkLst>
            <pc:docMk/>
            <pc:sldMk cId="541853025" sldId="256"/>
            <ac:spMk id="11" creationId="{0363F247-3B81-3FA2-094B-3FDB610F9DE4}"/>
          </ac:spMkLst>
        </pc:spChg>
        <pc:spChg chg="mod">
          <ac:chgData name="Kyle Joseph Lozano" userId="S::kjl18bj@fsu.edu::39b5438c-525b-466a-acc8-3e5c00bcf752" providerId="AD" clId="Web-{3740975E-5883-40AA-A82F-DD7194AC7B2E}" dt="2023-12-03T21:21:55.911" v="222" actId="1076"/>
          <ac:spMkLst>
            <pc:docMk/>
            <pc:sldMk cId="541853025" sldId="256"/>
            <ac:spMk id="14" creationId="{05094BBE-4511-F68E-C4A0-E97A1E03346C}"/>
          </ac:spMkLst>
        </pc:spChg>
        <pc:spChg chg="mod">
          <ac:chgData name="Kyle Joseph Lozano" userId="S::kjl18bj@fsu.edu::39b5438c-525b-466a-acc8-3e5c00bcf752" providerId="AD" clId="Web-{3740975E-5883-40AA-A82F-DD7194AC7B2E}" dt="2023-12-03T21:21:55.927" v="223" actId="1076"/>
          <ac:spMkLst>
            <pc:docMk/>
            <pc:sldMk cId="541853025" sldId="256"/>
            <ac:spMk id="15" creationId="{93FA3839-5852-E51E-4478-2FEFB3AAA53A}"/>
          </ac:spMkLst>
        </pc:spChg>
        <pc:spChg chg="mod">
          <ac:chgData name="Kyle Joseph Lozano" userId="S::kjl18bj@fsu.edu::39b5438c-525b-466a-acc8-3e5c00bcf752" providerId="AD" clId="Web-{3740975E-5883-40AA-A82F-DD7194AC7B2E}" dt="2023-12-03T21:21:55.958" v="224" actId="1076"/>
          <ac:spMkLst>
            <pc:docMk/>
            <pc:sldMk cId="541853025" sldId="256"/>
            <ac:spMk id="16" creationId="{7F6280F8-9EED-7056-4D5C-81167F389B74}"/>
          </ac:spMkLst>
        </pc:spChg>
        <pc:spChg chg="mod">
          <ac:chgData name="Kyle Joseph Lozano" userId="S::kjl18bj@fsu.edu::39b5438c-525b-466a-acc8-3e5c00bcf752" providerId="AD" clId="Web-{3740975E-5883-40AA-A82F-DD7194AC7B2E}" dt="2023-12-03T20:59:33.892" v="124" actId="14100"/>
          <ac:spMkLst>
            <pc:docMk/>
            <pc:sldMk cId="541853025" sldId="256"/>
            <ac:spMk id="18" creationId="{1CE70CD2-5494-DB65-5CD6-08780F47DA88}"/>
          </ac:spMkLst>
        </pc:spChg>
        <pc:spChg chg="mod">
          <ac:chgData name="Kyle Joseph Lozano" userId="S::kjl18bj@fsu.edu::39b5438c-525b-466a-acc8-3e5c00bcf752" providerId="AD" clId="Web-{3740975E-5883-40AA-A82F-DD7194AC7B2E}" dt="2023-12-03T21:03:20.882" v="209" actId="1076"/>
          <ac:spMkLst>
            <pc:docMk/>
            <pc:sldMk cId="541853025" sldId="256"/>
            <ac:spMk id="27" creationId="{4A9AA34C-C307-6740-92AF-51306958292F}"/>
          </ac:spMkLst>
        </pc:spChg>
        <pc:spChg chg="mod">
          <ac:chgData name="Kyle Joseph Lozano" userId="S::kjl18bj@fsu.edu::39b5438c-525b-466a-acc8-3e5c00bcf752" providerId="AD" clId="Web-{3740975E-5883-40AA-A82F-DD7194AC7B2E}" dt="2023-12-03T21:03:20.898" v="210" actId="1076"/>
          <ac:spMkLst>
            <pc:docMk/>
            <pc:sldMk cId="541853025" sldId="256"/>
            <ac:spMk id="39" creationId="{4CC83F9E-2EE8-73EC-0816-A85C54F27B8B}"/>
          </ac:spMkLst>
        </pc:spChg>
        <pc:spChg chg="mod">
          <ac:chgData name="Kyle Joseph Lozano" userId="S::kjl18bj@fsu.edu::39b5438c-525b-466a-acc8-3e5c00bcf752" providerId="AD" clId="Web-{3740975E-5883-40AA-A82F-DD7194AC7B2E}" dt="2023-12-03T21:03:20.929" v="211" actId="1076"/>
          <ac:spMkLst>
            <pc:docMk/>
            <pc:sldMk cId="541853025" sldId="256"/>
            <ac:spMk id="40" creationId="{44E4136C-2729-9DA8-7A39-348A71AEC1F6}"/>
          </ac:spMkLst>
        </pc:spChg>
        <pc:spChg chg="mod">
          <ac:chgData name="Kyle Joseph Lozano" userId="S::kjl18bj@fsu.edu::39b5438c-525b-466a-acc8-3e5c00bcf752" providerId="AD" clId="Web-{3740975E-5883-40AA-A82F-DD7194AC7B2E}" dt="2023-12-03T21:03:20.945" v="212" actId="1076"/>
          <ac:spMkLst>
            <pc:docMk/>
            <pc:sldMk cId="541853025" sldId="256"/>
            <ac:spMk id="41" creationId="{33F01150-95EC-75FE-8C4C-62F82C852BC3}"/>
          </ac:spMkLst>
        </pc:spChg>
        <pc:spChg chg="mod">
          <ac:chgData name="Kyle Joseph Lozano" userId="S::kjl18bj@fsu.edu::39b5438c-525b-466a-acc8-3e5c00bcf752" providerId="AD" clId="Web-{3740975E-5883-40AA-A82F-DD7194AC7B2E}" dt="2023-12-03T21:03:20.976" v="213" actId="1076"/>
          <ac:spMkLst>
            <pc:docMk/>
            <pc:sldMk cId="541853025" sldId="256"/>
            <ac:spMk id="42" creationId="{8BB2A27B-7BDD-C704-27B9-D572DB587719}"/>
          </ac:spMkLst>
        </pc:spChg>
        <pc:spChg chg="mod">
          <ac:chgData name="Kyle Joseph Lozano" userId="S::kjl18bj@fsu.edu::39b5438c-525b-466a-acc8-3e5c00bcf752" providerId="AD" clId="Web-{3740975E-5883-40AA-A82F-DD7194AC7B2E}" dt="2023-12-03T20:59:28.438" v="121" actId="20577"/>
          <ac:spMkLst>
            <pc:docMk/>
            <pc:sldMk cId="541853025" sldId="256"/>
            <ac:spMk id="54" creationId="{5401AB7C-5B78-943B-CED3-B06E3DF4BCD9}"/>
          </ac:spMkLst>
        </pc:spChg>
        <pc:spChg chg="mod">
          <ac:chgData name="Kyle Joseph Lozano" userId="S::kjl18bj@fsu.edu::39b5438c-525b-466a-acc8-3e5c00bcf752" providerId="AD" clId="Web-{3740975E-5883-40AA-A82F-DD7194AC7B2E}" dt="2023-12-03T20:57:15.701" v="115"/>
          <ac:spMkLst>
            <pc:docMk/>
            <pc:sldMk cId="541853025" sldId="256"/>
            <ac:spMk id="56" creationId="{7C0EE9FD-2B83-D8FD-8946-307823CE317C}"/>
          </ac:spMkLst>
        </pc:spChg>
        <pc:spChg chg="mod">
          <ac:chgData name="Kyle Joseph Lozano" userId="S::kjl18bj@fsu.edu::39b5438c-525b-466a-acc8-3e5c00bcf752" providerId="AD" clId="Web-{3740975E-5883-40AA-A82F-DD7194AC7B2E}" dt="2023-12-03T20:59:37.611" v="125" actId="20577"/>
          <ac:spMkLst>
            <pc:docMk/>
            <pc:sldMk cId="541853025" sldId="256"/>
            <ac:spMk id="58" creationId="{696E646A-1E26-0E53-EA73-7BBC8B5C12B2}"/>
          </ac:spMkLst>
        </pc:spChg>
        <pc:spChg chg="add del mod">
          <ac:chgData name="Kyle Joseph Lozano" userId="S::kjl18bj@fsu.edu::39b5438c-525b-466a-acc8-3e5c00bcf752" providerId="AD" clId="Web-{3740975E-5883-40AA-A82F-DD7194AC7B2E}" dt="2023-12-03T22:57:08.648" v="347"/>
          <ac:spMkLst>
            <pc:docMk/>
            <pc:sldMk cId="541853025" sldId="256"/>
            <ac:spMk id="1035" creationId="{DB53FFF4-3AEA-D06F-73FA-F09450B9961E}"/>
          </ac:spMkLst>
        </pc:spChg>
        <pc:spChg chg="add del mod">
          <ac:chgData name="Kyle Joseph Lozano" userId="S::kjl18bj@fsu.edu::39b5438c-525b-466a-acc8-3e5c00bcf752" providerId="AD" clId="Web-{3740975E-5883-40AA-A82F-DD7194AC7B2E}" dt="2023-12-03T22:57:08.648" v="346"/>
          <ac:spMkLst>
            <pc:docMk/>
            <pc:sldMk cId="541853025" sldId="256"/>
            <ac:spMk id="1036" creationId="{FA397AA3-E5FB-1C20-8C79-93A74AF0330F}"/>
          </ac:spMkLst>
        </pc:spChg>
        <pc:spChg chg="add mod">
          <ac:chgData name="Kyle Joseph Lozano" userId="S::kjl18bj@fsu.edu::39b5438c-525b-466a-acc8-3e5c00bcf752" providerId="AD" clId="Web-{3740975E-5883-40AA-A82F-DD7194AC7B2E}" dt="2023-12-03T22:56:10.631" v="339" actId="1076"/>
          <ac:spMkLst>
            <pc:docMk/>
            <pc:sldMk cId="541853025" sldId="256"/>
            <ac:spMk id="1037" creationId="{B2D97888-7028-8142-2B3C-2480FAA28E91}"/>
          </ac:spMkLst>
        </pc:spChg>
        <pc:spChg chg="add mod">
          <ac:chgData name="Kyle Joseph Lozano" userId="S::kjl18bj@fsu.edu::39b5438c-525b-466a-acc8-3e5c00bcf752" providerId="AD" clId="Web-{3740975E-5883-40AA-A82F-DD7194AC7B2E}" dt="2023-12-03T22:57:02.382" v="345" actId="1076"/>
          <ac:spMkLst>
            <pc:docMk/>
            <pc:sldMk cId="541853025" sldId="256"/>
            <ac:spMk id="1038" creationId="{2D8578DC-D48B-0CF2-94B8-C0F01486C037}"/>
          </ac:spMkLst>
        </pc:spChg>
        <pc:spChg chg="del mod">
          <ac:chgData name="Kyle Joseph Lozano" userId="S::kjl18bj@fsu.edu::39b5438c-525b-466a-acc8-3e5c00bcf752" providerId="AD" clId="Web-{3740975E-5883-40AA-A82F-DD7194AC7B2E}" dt="2023-12-03T22:54:53.738" v="318"/>
          <ac:spMkLst>
            <pc:docMk/>
            <pc:sldMk cId="541853025" sldId="256"/>
            <ac:spMk id="1044" creationId="{5DEB2264-2E40-23F9-E66E-3C3CCA1C4F87}"/>
          </ac:spMkLst>
        </pc:spChg>
        <pc:spChg chg="del mod">
          <ac:chgData name="Kyle Joseph Lozano" userId="S::kjl18bj@fsu.edu::39b5438c-525b-466a-acc8-3e5c00bcf752" providerId="AD" clId="Web-{3740975E-5883-40AA-A82F-DD7194AC7B2E}" dt="2023-12-03T22:54:41.675" v="316"/>
          <ac:spMkLst>
            <pc:docMk/>
            <pc:sldMk cId="541853025" sldId="256"/>
            <ac:spMk id="1045" creationId="{1FDFC7F6-D69B-E80E-DD02-A1359C0B349C}"/>
          </ac:spMkLst>
        </pc:spChg>
        <pc:spChg chg="add mod">
          <ac:chgData name="Kyle Joseph Lozano" userId="S::kjl18bj@fsu.edu::39b5438c-525b-466a-acc8-3e5c00bcf752" providerId="AD" clId="Web-{3740975E-5883-40AA-A82F-DD7194AC7B2E}" dt="2023-12-03T22:57:23.023" v="352" actId="1076"/>
          <ac:spMkLst>
            <pc:docMk/>
            <pc:sldMk cId="541853025" sldId="256"/>
            <ac:spMk id="1051" creationId="{12865D94-D9B2-05AF-68CD-6F340C24A497}"/>
          </ac:spMkLst>
        </pc:spChg>
        <pc:spChg chg="add mod">
          <ac:chgData name="Kyle Joseph Lozano" userId="S::kjl18bj@fsu.edu::39b5438c-525b-466a-acc8-3e5c00bcf752" providerId="AD" clId="Web-{3740975E-5883-40AA-A82F-DD7194AC7B2E}" dt="2023-12-03T22:57:39.883" v="355" actId="20577"/>
          <ac:spMkLst>
            <pc:docMk/>
            <pc:sldMk cId="541853025" sldId="256"/>
            <ac:spMk id="1052" creationId="{327B94F3-A6B0-DC61-1C19-B9B6F82331D4}"/>
          </ac:spMkLst>
        </pc:spChg>
        <pc:spChg chg="mod">
          <ac:chgData name="Kyle Joseph Lozano" userId="S::kjl18bj@fsu.edu::39b5438c-525b-466a-acc8-3e5c00bcf752" providerId="AD" clId="Web-{3740975E-5883-40AA-A82F-DD7194AC7B2E}" dt="2023-12-03T22:55:26.067" v="330" actId="1076"/>
          <ac:spMkLst>
            <pc:docMk/>
            <pc:sldMk cId="541853025" sldId="256"/>
            <ac:spMk id="1058" creationId="{1B8E03E1-12DF-4FB5-92BD-C5CDCA76AE25}"/>
          </ac:spMkLst>
        </pc:spChg>
        <pc:spChg chg="mod">
          <ac:chgData name="Kyle Joseph Lozano" userId="S::kjl18bj@fsu.edu::39b5438c-525b-466a-acc8-3e5c00bcf752" providerId="AD" clId="Web-{3740975E-5883-40AA-A82F-DD7194AC7B2E}" dt="2023-12-03T22:55:35.848" v="332" actId="1076"/>
          <ac:spMkLst>
            <pc:docMk/>
            <pc:sldMk cId="541853025" sldId="256"/>
            <ac:spMk id="1059" creationId="{5911278A-8790-E713-A3C4-CF44CE01367F}"/>
          </ac:spMkLst>
        </pc:spChg>
        <pc:spChg chg="del">
          <ac:chgData name="Kyle Joseph Lozano" userId="S::kjl18bj@fsu.edu::39b5438c-525b-466a-acc8-3e5c00bcf752" providerId="AD" clId="Web-{3740975E-5883-40AA-A82F-DD7194AC7B2E}" dt="2023-12-03T22:55:10.160" v="327"/>
          <ac:spMkLst>
            <pc:docMk/>
            <pc:sldMk cId="541853025" sldId="256"/>
            <ac:spMk id="1060" creationId="{99370119-3FF1-CA36-C998-946C2438B8AE}"/>
          </ac:spMkLst>
        </pc:spChg>
        <pc:spChg chg="mod">
          <ac:chgData name="Kyle Joseph Lozano" userId="S::kjl18bj@fsu.edu::39b5438c-525b-466a-acc8-3e5c00bcf752" providerId="AD" clId="Web-{3740975E-5883-40AA-A82F-DD7194AC7B2E}" dt="2023-12-03T21:01:27.176" v="179" actId="1076"/>
          <ac:spMkLst>
            <pc:docMk/>
            <pc:sldMk cId="541853025" sldId="256"/>
            <ac:spMk id="1071" creationId="{758F4C96-4DD5-78E9-B9F3-2DAAF93BC322}"/>
          </ac:spMkLst>
        </pc:spChg>
        <pc:grpChg chg="mod">
          <ac:chgData name="Kyle Joseph Lozano" userId="S::kjl18bj@fsu.edu::39b5438c-525b-466a-acc8-3e5c00bcf752" providerId="AD" clId="Web-{3740975E-5883-40AA-A82F-DD7194AC7B2E}" dt="2023-12-03T20:54:44.869" v="69" actId="1076"/>
          <ac:grpSpMkLst>
            <pc:docMk/>
            <pc:sldMk cId="541853025" sldId="256"/>
            <ac:grpSpMk id="38" creationId="{14F3E111-C54E-4125-2EB1-816A80AAFD9F}"/>
          </ac:grpSpMkLst>
        </pc:grpChg>
        <pc:grpChg chg="mod">
          <ac:chgData name="Kyle Joseph Lozano" userId="S::kjl18bj@fsu.edu::39b5438c-525b-466a-acc8-3e5c00bcf752" providerId="AD" clId="Web-{3740975E-5883-40AA-A82F-DD7194AC7B2E}" dt="2023-12-03T20:55:07.135" v="73" actId="1076"/>
          <ac:grpSpMkLst>
            <pc:docMk/>
            <pc:sldMk cId="541853025" sldId="256"/>
            <ac:grpSpMk id="55" creationId="{69D47059-76DA-3F24-2093-B2F0FB42DA53}"/>
          </ac:grpSpMkLst>
        </pc:grpChg>
        <pc:grpChg chg="mod">
          <ac:chgData name="Kyle Joseph Lozano" userId="S::kjl18bj@fsu.edu::39b5438c-525b-466a-acc8-3e5c00bcf752" providerId="AD" clId="Web-{3740975E-5883-40AA-A82F-DD7194AC7B2E}" dt="2023-12-03T20:54:40.697" v="67" actId="1076"/>
          <ac:grpSpMkLst>
            <pc:docMk/>
            <pc:sldMk cId="541853025" sldId="256"/>
            <ac:grpSpMk id="59" creationId="{593E3739-A369-0C02-CDD8-A33D6B14B7B1}"/>
          </ac:grpSpMkLst>
        </pc:grpChg>
        <pc:picChg chg="add del mod">
          <ac:chgData name="Kyle Joseph Lozano" userId="S::kjl18bj@fsu.edu::39b5438c-525b-466a-acc8-3e5c00bcf752" providerId="AD" clId="Web-{3740975E-5883-40AA-A82F-DD7194AC7B2E}" dt="2023-12-03T22:50:42.779" v="226"/>
          <ac:picMkLst>
            <pc:docMk/>
            <pc:sldMk cId="541853025" sldId="256"/>
            <ac:picMk id="46" creationId="{C5188F7B-7B71-5336-F950-D58EB9E73189}"/>
          </ac:picMkLst>
        </pc:picChg>
        <pc:picChg chg="add mod">
          <ac:chgData name="Kyle Joseph Lozano" userId="S::kjl18bj@fsu.edu::39b5438c-525b-466a-acc8-3e5c00bcf752" providerId="AD" clId="Web-{3740975E-5883-40AA-A82F-DD7194AC7B2E}" dt="2023-12-03T22:50:54.357" v="230" actId="1076"/>
          <ac:picMkLst>
            <pc:docMk/>
            <pc:sldMk cId="541853025" sldId="256"/>
            <ac:picMk id="49" creationId="{CE683A34-5BAB-00BE-B7F1-73E5FB9CCC4A}"/>
          </ac:picMkLst>
        </pc:picChg>
        <pc:picChg chg="mod">
          <ac:chgData name="Kyle Joseph Lozano" userId="S::kjl18bj@fsu.edu::39b5438c-525b-466a-acc8-3e5c00bcf752" providerId="AD" clId="Web-{3740975E-5883-40AA-A82F-DD7194AC7B2E}" dt="2023-12-03T20:57:48.264" v="118"/>
          <ac:picMkLst>
            <pc:docMk/>
            <pc:sldMk cId="541853025" sldId="256"/>
            <ac:picMk id="57" creationId="{4A1BFC29-9B5D-4ED1-9830-CA09579FF8F9}"/>
          </ac:picMkLst>
        </pc:picChg>
        <pc:picChg chg="mod">
          <ac:chgData name="Kyle Joseph Lozano" userId="S::kjl18bj@fsu.edu::39b5438c-525b-466a-acc8-3e5c00bcf752" providerId="AD" clId="Web-{3740975E-5883-40AA-A82F-DD7194AC7B2E}" dt="2023-12-03T20:59:13.157" v="120"/>
          <ac:picMkLst>
            <pc:docMk/>
            <pc:sldMk cId="541853025" sldId="256"/>
            <ac:picMk id="61" creationId="{307CA3DA-6179-3DE4-87DE-487CB64AD298}"/>
          </ac:picMkLst>
        </pc:picChg>
        <pc:picChg chg="mod">
          <ac:chgData name="Kyle Joseph Lozano" userId="S::kjl18bj@fsu.edu::39b5438c-525b-466a-acc8-3e5c00bcf752" providerId="AD" clId="Web-{3740975E-5883-40AA-A82F-DD7194AC7B2E}" dt="2023-12-03T22:51:41.390" v="246" actId="1076"/>
          <ac:picMkLst>
            <pc:docMk/>
            <pc:sldMk cId="541853025" sldId="256"/>
            <ac:picMk id="1033" creationId="{10E6F13E-54D2-E5D1-FFCF-28BB5204FA39}"/>
          </ac:picMkLst>
        </pc:picChg>
      </pc:sldChg>
    </pc:docChg>
  </pc:docChgLst>
  <pc:docChgLst>
    <pc:chgData name="Ja'Quan Young" userId="8c00821a-8400-43b6-84d1-ad965c1c3445" providerId="ADAL" clId="{92A08244-C763-4D4F-A2C1-EEA1FD2608D4}"/>
    <pc:docChg chg="undo custSel modSld">
      <pc:chgData name="Ja'Quan Young" userId="8c00821a-8400-43b6-84d1-ad965c1c3445" providerId="ADAL" clId="{92A08244-C763-4D4F-A2C1-EEA1FD2608D4}" dt="2023-12-02T23:09:36.836" v="910" actId="478"/>
      <pc:docMkLst>
        <pc:docMk/>
      </pc:docMkLst>
      <pc:sldChg chg="addSp delSp modSp mod">
        <pc:chgData name="Ja'Quan Young" userId="8c00821a-8400-43b6-84d1-ad965c1c3445" providerId="ADAL" clId="{92A08244-C763-4D4F-A2C1-EEA1FD2608D4}" dt="2023-12-02T23:09:36.836" v="910" actId="478"/>
        <pc:sldMkLst>
          <pc:docMk/>
          <pc:sldMk cId="541853025" sldId="256"/>
        </pc:sldMkLst>
        <pc:spChg chg="add mod">
          <ac:chgData name="Ja'Quan Young" userId="8c00821a-8400-43b6-84d1-ad965c1c3445" providerId="ADAL" clId="{92A08244-C763-4D4F-A2C1-EEA1FD2608D4}" dt="2023-12-02T23:08:28.535" v="863" actId="1036"/>
          <ac:spMkLst>
            <pc:docMk/>
            <pc:sldMk cId="541853025" sldId="256"/>
            <ac:spMk id="8" creationId="{D30B642D-8993-0597-CD4B-D6698435A07F}"/>
          </ac:spMkLst>
        </pc:spChg>
        <pc:spChg chg="mod">
          <ac:chgData name="Ja'Quan Young" userId="8c00821a-8400-43b6-84d1-ad965c1c3445" providerId="ADAL" clId="{92A08244-C763-4D4F-A2C1-EEA1FD2608D4}" dt="2023-12-02T23:04:53.876" v="775" actId="207"/>
          <ac:spMkLst>
            <pc:docMk/>
            <pc:sldMk cId="541853025" sldId="256"/>
            <ac:spMk id="10" creationId="{64AFB46A-355E-470A-D755-BBA2D1F02828}"/>
          </ac:spMkLst>
        </pc:spChg>
        <pc:spChg chg="add mod">
          <ac:chgData name="Ja'Quan Young" userId="8c00821a-8400-43b6-84d1-ad965c1c3445" providerId="ADAL" clId="{92A08244-C763-4D4F-A2C1-EEA1FD2608D4}" dt="2023-12-02T23:07:09.832" v="814" actId="1036"/>
          <ac:spMkLst>
            <pc:docMk/>
            <pc:sldMk cId="541853025" sldId="256"/>
            <ac:spMk id="11" creationId="{0363F247-3B81-3FA2-094B-3FDB610F9DE4}"/>
          </ac:spMkLst>
        </pc:spChg>
        <pc:spChg chg="add mod">
          <ac:chgData name="Ja'Quan Young" userId="8c00821a-8400-43b6-84d1-ad965c1c3445" providerId="ADAL" clId="{92A08244-C763-4D4F-A2C1-EEA1FD2608D4}" dt="2023-12-02T23:07:00.335" v="801" actId="1035"/>
          <ac:spMkLst>
            <pc:docMk/>
            <pc:sldMk cId="541853025" sldId="256"/>
            <ac:spMk id="14" creationId="{05094BBE-4511-F68E-C4A0-E97A1E03346C}"/>
          </ac:spMkLst>
        </pc:spChg>
        <pc:spChg chg="add mod">
          <ac:chgData name="Ja'Quan Young" userId="8c00821a-8400-43b6-84d1-ad965c1c3445" providerId="ADAL" clId="{92A08244-C763-4D4F-A2C1-EEA1FD2608D4}" dt="2023-12-02T23:07:20.012" v="833" actId="1036"/>
          <ac:spMkLst>
            <pc:docMk/>
            <pc:sldMk cId="541853025" sldId="256"/>
            <ac:spMk id="15" creationId="{93FA3839-5852-E51E-4478-2FEFB3AAA53A}"/>
          </ac:spMkLst>
        </pc:spChg>
        <pc:spChg chg="add mod">
          <ac:chgData name="Ja'Quan Young" userId="8c00821a-8400-43b6-84d1-ad965c1c3445" providerId="ADAL" clId="{92A08244-C763-4D4F-A2C1-EEA1FD2608D4}" dt="2023-12-02T23:07:25.414" v="837" actId="1035"/>
          <ac:spMkLst>
            <pc:docMk/>
            <pc:sldMk cId="541853025" sldId="256"/>
            <ac:spMk id="16" creationId="{7F6280F8-9EED-7056-4D5C-81167F389B74}"/>
          </ac:spMkLst>
        </pc:spChg>
        <pc:spChg chg="add del mod">
          <ac:chgData name="Ja'Quan Young" userId="8c00821a-8400-43b6-84d1-ad965c1c3445" providerId="ADAL" clId="{92A08244-C763-4D4F-A2C1-EEA1FD2608D4}" dt="2023-12-02T22:36:09.452" v="739" actId="478"/>
          <ac:spMkLst>
            <pc:docMk/>
            <pc:sldMk cId="541853025" sldId="256"/>
            <ac:spMk id="17" creationId="{417DCE66-92A1-55A7-9E0B-7711455EF905}"/>
          </ac:spMkLst>
        </pc:spChg>
        <pc:spChg chg="mod">
          <ac:chgData name="Ja'Quan Young" userId="8c00821a-8400-43b6-84d1-ad965c1c3445" providerId="ADAL" clId="{92A08244-C763-4D4F-A2C1-EEA1FD2608D4}" dt="2023-12-02T22:03:20.168" v="435" actId="1076"/>
          <ac:spMkLst>
            <pc:docMk/>
            <pc:sldMk cId="541853025" sldId="256"/>
            <ac:spMk id="18" creationId="{1CE70CD2-5494-DB65-5CD6-08780F47DA88}"/>
          </ac:spMkLst>
        </pc:spChg>
        <pc:spChg chg="del mod topLvl">
          <ac:chgData name="Ja'Quan Young" userId="8c00821a-8400-43b6-84d1-ad965c1c3445" providerId="ADAL" clId="{92A08244-C763-4D4F-A2C1-EEA1FD2608D4}" dt="2023-12-02T23:00:51.783" v="747" actId="478"/>
          <ac:spMkLst>
            <pc:docMk/>
            <pc:sldMk cId="541853025" sldId="256"/>
            <ac:spMk id="25" creationId="{686ED97E-B168-6FBA-C758-0C178D495902}"/>
          </ac:spMkLst>
        </pc:spChg>
        <pc:spChg chg="del mod topLvl">
          <ac:chgData name="Ja'Quan Young" userId="8c00821a-8400-43b6-84d1-ad965c1c3445" providerId="ADAL" clId="{92A08244-C763-4D4F-A2C1-EEA1FD2608D4}" dt="2023-12-02T23:09:36.836" v="910" actId="478"/>
          <ac:spMkLst>
            <pc:docMk/>
            <pc:sldMk cId="541853025" sldId="256"/>
            <ac:spMk id="26" creationId="{89661556-4F5F-D0F7-9E4E-DD911E4F8F45}"/>
          </ac:spMkLst>
        </pc:spChg>
        <pc:spChg chg="mod">
          <ac:chgData name="Ja'Quan Young" userId="8c00821a-8400-43b6-84d1-ad965c1c3445" providerId="ADAL" clId="{92A08244-C763-4D4F-A2C1-EEA1FD2608D4}" dt="2023-12-02T23:08:33.336" v="866" actId="1036"/>
          <ac:spMkLst>
            <pc:docMk/>
            <pc:sldMk cId="541853025" sldId="256"/>
            <ac:spMk id="27" creationId="{4A9AA34C-C307-6740-92AF-51306958292F}"/>
          </ac:spMkLst>
        </pc:spChg>
        <pc:spChg chg="mod">
          <ac:chgData name="Ja'Quan Young" userId="8c00821a-8400-43b6-84d1-ad965c1c3445" providerId="ADAL" clId="{92A08244-C763-4D4F-A2C1-EEA1FD2608D4}" dt="2023-12-02T23:04:59.436" v="777" actId="207"/>
          <ac:spMkLst>
            <pc:docMk/>
            <pc:sldMk cId="541853025" sldId="256"/>
            <ac:spMk id="30" creationId="{0A86783D-76DD-A0E1-9F8D-16D8CC758F69}"/>
          </ac:spMkLst>
        </pc:spChg>
        <pc:spChg chg="mod">
          <ac:chgData name="Ja'Quan Young" userId="8c00821a-8400-43b6-84d1-ad965c1c3445" providerId="ADAL" clId="{92A08244-C763-4D4F-A2C1-EEA1FD2608D4}" dt="2023-12-02T23:04:56.351" v="776" actId="207"/>
          <ac:spMkLst>
            <pc:docMk/>
            <pc:sldMk cId="541853025" sldId="256"/>
            <ac:spMk id="32" creationId="{617BBA6D-679E-A00D-B2E8-AEEBA2754089}"/>
          </ac:spMkLst>
        </pc:spChg>
        <pc:spChg chg="mod">
          <ac:chgData name="Ja'Quan Young" userId="8c00821a-8400-43b6-84d1-ad965c1c3445" providerId="ADAL" clId="{92A08244-C763-4D4F-A2C1-EEA1FD2608D4}" dt="2023-12-02T23:04:48.906" v="774" actId="207"/>
          <ac:spMkLst>
            <pc:docMk/>
            <pc:sldMk cId="541853025" sldId="256"/>
            <ac:spMk id="35" creationId="{C1FABB08-6232-E92C-A651-97AFE2A88007}"/>
          </ac:spMkLst>
        </pc:spChg>
        <pc:spChg chg="add mod">
          <ac:chgData name="Ja'Quan Young" userId="8c00821a-8400-43b6-84d1-ad965c1c3445" providerId="ADAL" clId="{92A08244-C763-4D4F-A2C1-EEA1FD2608D4}" dt="2023-12-02T23:09:01.425" v="909" actId="1035"/>
          <ac:spMkLst>
            <pc:docMk/>
            <pc:sldMk cId="541853025" sldId="256"/>
            <ac:spMk id="39" creationId="{4CC83F9E-2EE8-73EC-0816-A85C54F27B8B}"/>
          </ac:spMkLst>
        </pc:spChg>
        <pc:spChg chg="add mod">
          <ac:chgData name="Ja'Quan Young" userId="8c00821a-8400-43b6-84d1-ad965c1c3445" providerId="ADAL" clId="{92A08244-C763-4D4F-A2C1-EEA1FD2608D4}" dt="2023-12-02T23:08:50.317" v="884" actId="1036"/>
          <ac:spMkLst>
            <pc:docMk/>
            <pc:sldMk cId="541853025" sldId="256"/>
            <ac:spMk id="40" creationId="{44E4136C-2729-9DA8-7A39-348A71AEC1F6}"/>
          </ac:spMkLst>
        </pc:spChg>
        <pc:spChg chg="add mod">
          <ac:chgData name="Ja'Quan Young" userId="8c00821a-8400-43b6-84d1-ad965c1c3445" providerId="ADAL" clId="{92A08244-C763-4D4F-A2C1-EEA1FD2608D4}" dt="2023-12-02T23:08:42.293" v="867" actId="1035"/>
          <ac:spMkLst>
            <pc:docMk/>
            <pc:sldMk cId="541853025" sldId="256"/>
            <ac:spMk id="41" creationId="{33F01150-95EC-75FE-8C4C-62F82C852BC3}"/>
          </ac:spMkLst>
        </pc:spChg>
        <pc:spChg chg="add mod">
          <ac:chgData name="Ja'Quan Young" userId="8c00821a-8400-43b6-84d1-ad965c1c3445" providerId="ADAL" clId="{92A08244-C763-4D4F-A2C1-EEA1FD2608D4}" dt="2023-12-02T23:08:09.609" v="850" actId="1036"/>
          <ac:spMkLst>
            <pc:docMk/>
            <pc:sldMk cId="541853025" sldId="256"/>
            <ac:spMk id="42" creationId="{8BB2A27B-7BDD-C704-27B9-D572DB587719}"/>
          </ac:spMkLst>
        </pc:spChg>
        <pc:spChg chg="mod">
          <ac:chgData name="Ja'Quan Young" userId="8c00821a-8400-43b6-84d1-ad965c1c3445" providerId="ADAL" clId="{92A08244-C763-4D4F-A2C1-EEA1FD2608D4}" dt="2023-12-02T22:04:13.901" v="440" actId="1076"/>
          <ac:spMkLst>
            <pc:docMk/>
            <pc:sldMk cId="541853025" sldId="256"/>
            <ac:spMk id="54" creationId="{5401AB7C-5B78-943B-CED3-B06E3DF4BCD9}"/>
          </ac:spMkLst>
        </pc:spChg>
        <pc:spChg chg="mod">
          <ac:chgData name="Ja'Quan Young" userId="8c00821a-8400-43b6-84d1-ad965c1c3445" providerId="ADAL" clId="{92A08244-C763-4D4F-A2C1-EEA1FD2608D4}" dt="2023-12-02T22:04:09.217" v="439" actId="1076"/>
          <ac:spMkLst>
            <pc:docMk/>
            <pc:sldMk cId="541853025" sldId="256"/>
            <ac:spMk id="58" creationId="{696E646A-1E26-0E53-EA73-7BBC8B5C12B2}"/>
          </ac:spMkLst>
        </pc:spChg>
        <pc:spChg chg="mod">
          <ac:chgData name="Ja'Quan Young" userId="8c00821a-8400-43b6-84d1-ad965c1c3445" providerId="ADAL" clId="{92A08244-C763-4D4F-A2C1-EEA1FD2608D4}" dt="2023-12-02T23:05:08.657" v="778" actId="207"/>
          <ac:spMkLst>
            <pc:docMk/>
            <pc:sldMk cId="541853025" sldId="256"/>
            <ac:spMk id="1025" creationId="{51271F97-CE8B-A6BB-7214-9DB71A9A7197}"/>
          </ac:spMkLst>
        </pc:spChg>
        <pc:spChg chg="mod">
          <ac:chgData name="Ja'Quan Young" userId="8c00821a-8400-43b6-84d1-ad965c1c3445" providerId="ADAL" clId="{92A08244-C763-4D4F-A2C1-EEA1FD2608D4}" dt="2023-12-02T21:31:26.807" v="259" actId="20577"/>
          <ac:spMkLst>
            <pc:docMk/>
            <pc:sldMk cId="541853025" sldId="256"/>
            <ac:spMk id="1071" creationId="{758F4C96-4DD5-78E9-B9F3-2DAAF93BC322}"/>
          </ac:spMkLst>
        </pc:spChg>
        <pc:spChg chg="mod">
          <ac:chgData name="Ja'Quan Young" userId="8c00821a-8400-43b6-84d1-ad965c1c3445" providerId="ADAL" clId="{92A08244-C763-4D4F-A2C1-EEA1FD2608D4}" dt="2023-12-02T23:04:40.976" v="773" actId="207"/>
          <ac:spMkLst>
            <pc:docMk/>
            <pc:sldMk cId="541853025" sldId="256"/>
            <ac:spMk id="1188" creationId="{099BD591-5A3E-8B68-DB25-6BDFA495A21C}"/>
          </ac:spMkLst>
        </pc:spChg>
        <pc:grpChg chg="del mod">
          <ac:chgData name="Ja'Quan Young" userId="8c00821a-8400-43b6-84d1-ad965c1c3445" providerId="ADAL" clId="{92A08244-C763-4D4F-A2C1-EEA1FD2608D4}" dt="2023-12-02T23:00:48.284" v="746" actId="165"/>
          <ac:grpSpMkLst>
            <pc:docMk/>
            <pc:sldMk cId="541853025" sldId="256"/>
            <ac:grpSpMk id="24" creationId="{8238938F-FB54-B5D5-0AB0-85F30240D09A}"/>
          </ac:grpSpMkLst>
        </pc:grpChg>
        <pc:picChg chg="add del mod">
          <ac:chgData name="Ja'Quan Young" userId="8c00821a-8400-43b6-84d1-ad965c1c3445" providerId="ADAL" clId="{92A08244-C763-4D4F-A2C1-EEA1FD2608D4}" dt="2023-12-02T23:03:13.230" v="764" actId="27803"/>
          <ac:picMkLst>
            <pc:docMk/>
            <pc:sldMk cId="541853025" sldId="256"/>
            <ac:picMk id="20" creationId="{4A9AA34C-C307-6740-92AF-51306958292F}"/>
          </ac:picMkLst>
        </pc:picChg>
        <pc:picChg chg="add del mod">
          <ac:chgData name="Ja'Quan Young" userId="8c00821a-8400-43b6-84d1-ad965c1c3445" providerId="ADAL" clId="{92A08244-C763-4D4F-A2C1-EEA1FD2608D4}" dt="2023-12-02T23:00:39.633" v="745" actId="27803"/>
          <ac:picMkLst>
            <pc:docMk/>
            <pc:sldMk cId="541853025" sldId="256"/>
            <ac:picMk id="23" creationId="{7AC975DC-0B59-448F-B9BE-B533EBFF11CD}"/>
          </ac:picMkLst>
        </pc:picChg>
      </pc:sldChg>
    </pc:docChg>
  </pc:docChgLst>
  <pc:docChgLst>
    <pc:chgData name="Kyle Joseph Lozano" userId="S::kjl18bj@fsu.edu::39b5438c-525b-466a-acc8-3e5c00bcf752" providerId="AD" clId="Web-{06581AAF-A571-4FFF-B6AE-0201032927AC}"/>
    <pc:docChg chg="modSld">
      <pc:chgData name="Kyle Joseph Lozano" userId="S::kjl18bj@fsu.edu::39b5438c-525b-466a-acc8-3e5c00bcf752" providerId="AD" clId="Web-{06581AAF-A571-4FFF-B6AE-0201032927AC}" dt="2023-12-03T23:17:23.007" v="12" actId="1076"/>
      <pc:docMkLst>
        <pc:docMk/>
      </pc:docMkLst>
      <pc:sldChg chg="addSp modSp">
        <pc:chgData name="Kyle Joseph Lozano" userId="S::kjl18bj@fsu.edu::39b5438c-525b-466a-acc8-3e5c00bcf752" providerId="AD" clId="Web-{06581AAF-A571-4FFF-B6AE-0201032927AC}" dt="2023-12-03T23:17:23.007" v="12" actId="1076"/>
        <pc:sldMkLst>
          <pc:docMk/>
          <pc:sldMk cId="541853025" sldId="256"/>
        </pc:sldMkLst>
        <pc:picChg chg="add mod">
          <ac:chgData name="Kyle Joseph Lozano" userId="S::kjl18bj@fsu.edu::39b5438c-525b-466a-acc8-3e5c00bcf752" providerId="AD" clId="Web-{06581AAF-A571-4FFF-B6AE-0201032927AC}" dt="2023-12-03T23:17:23.007" v="12" actId="1076"/>
          <ac:picMkLst>
            <pc:docMk/>
            <pc:sldMk cId="541853025" sldId="256"/>
            <ac:picMk id="1034" creationId="{BC029D83-E494-4B22-BAF2-C9019E3F769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C5E156-E5B7-48E6-91FC-5BDA734E6680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7D10A7-E43A-4CED-B251-F39E3E5309FE}">
      <dgm:prSet phldrT="[Text]"/>
      <dgm:spPr>
        <a:solidFill>
          <a:srgbClr val="697688"/>
        </a:solidFill>
        <a:ln w="38100">
          <a:solidFill>
            <a:schemeClr val="tx1"/>
          </a:solidFill>
        </a:ln>
      </dgm:spPr>
      <dgm:t>
        <a:bodyPr/>
        <a:lstStyle/>
        <a:p>
          <a:pPr rtl="0"/>
          <a:r>
            <a:rPr lang="en-US">
              <a:solidFill>
                <a:schemeClr val="tx1"/>
              </a:solidFill>
            </a:rPr>
            <a:t>F1TENTH</a:t>
          </a:r>
          <a:r>
            <a:rPr lang="en-US">
              <a:solidFill>
                <a:schemeClr val="tx1"/>
              </a:solidFill>
              <a:latin typeface="Calibri Light" panose="020F0302020204030204"/>
            </a:rPr>
            <a:t> Body</a:t>
          </a:r>
          <a:endParaRPr lang="en-US">
            <a:solidFill>
              <a:schemeClr val="tx1"/>
            </a:solidFill>
          </a:endParaRPr>
        </a:p>
      </dgm:t>
    </dgm:pt>
    <dgm:pt modelId="{3C91B126-9916-49AC-AA12-B62749D56774}" type="parTrans" cxnId="{C295075C-A165-4063-BE2E-849E1944CB26}">
      <dgm:prSet/>
      <dgm:spPr/>
      <dgm:t>
        <a:bodyPr/>
        <a:lstStyle/>
        <a:p>
          <a:endParaRPr lang="en-US"/>
        </a:p>
      </dgm:t>
    </dgm:pt>
    <dgm:pt modelId="{88AFE221-6F93-4F03-B0C0-3346599EE25A}" type="sibTrans" cxnId="{C295075C-A165-4063-BE2E-849E1944CB26}">
      <dgm:prSet/>
      <dgm:spPr/>
      <dgm:t>
        <a:bodyPr/>
        <a:lstStyle/>
        <a:p>
          <a:endParaRPr lang="en-US"/>
        </a:p>
      </dgm:t>
    </dgm:pt>
    <dgm:pt modelId="{FF93EAA2-09D6-4BB7-83CB-89C46915F14D}">
      <dgm:prSet phldrT="[Text]"/>
      <dgm:spPr>
        <a:solidFill>
          <a:srgbClr val="F5B98F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Movement</a:t>
          </a:r>
        </a:p>
      </dgm:t>
    </dgm:pt>
    <dgm:pt modelId="{6633B369-E1E7-4EFD-B8F1-E80AC5A0B708}" type="parTrans" cxnId="{ECD9264F-99EE-43BA-86F1-B84BF8255FCE}">
      <dgm:prSet/>
      <dgm:spPr>
        <a:solidFill>
          <a:srgbClr val="F3AD8B"/>
        </a:solidFill>
        <a:ln w="19050">
          <a:solidFill>
            <a:srgbClr val="F3AD8B"/>
          </a:solidFill>
        </a:ln>
      </dgm:spPr>
      <dgm:t>
        <a:bodyPr/>
        <a:lstStyle/>
        <a:p>
          <a:endParaRPr lang="en-US"/>
        </a:p>
      </dgm:t>
    </dgm:pt>
    <dgm:pt modelId="{1D66ECC2-BD93-452A-A265-3C4CD80DC9FA}" type="sibTrans" cxnId="{ECD9264F-99EE-43BA-86F1-B84BF8255FCE}">
      <dgm:prSet/>
      <dgm:spPr/>
      <dgm:t>
        <a:bodyPr/>
        <a:lstStyle/>
        <a:p>
          <a:endParaRPr lang="en-US"/>
        </a:p>
      </dgm:t>
    </dgm:pt>
    <dgm:pt modelId="{25580CAE-2853-4703-B2BE-942BCE87C810}">
      <dgm:prSet phldrT="[Text]"/>
      <dgm:spPr>
        <a:solidFill>
          <a:schemeClr val="bg1">
            <a:lumMod val="75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Structure</a:t>
          </a:r>
        </a:p>
      </dgm:t>
    </dgm:pt>
    <dgm:pt modelId="{6746C133-13DB-4CD5-B772-A858B280D70E}" type="parTrans" cxnId="{80541E98-055F-435F-9177-C4CABC15491F}">
      <dgm:prSet/>
      <dgm:spPr>
        <a:ln w="19050">
          <a:solidFill>
            <a:srgbClr val="F3AD8B"/>
          </a:solidFill>
        </a:ln>
      </dgm:spPr>
      <dgm:t>
        <a:bodyPr/>
        <a:lstStyle/>
        <a:p>
          <a:endParaRPr lang="en-US"/>
        </a:p>
      </dgm:t>
    </dgm:pt>
    <dgm:pt modelId="{F2BA37B4-7A04-49F7-B42C-7793AF06E12A}" type="sibTrans" cxnId="{80541E98-055F-435F-9177-C4CABC15491F}">
      <dgm:prSet/>
      <dgm:spPr/>
      <dgm:t>
        <a:bodyPr/>
        <a:lstStyle/>
        <a:p>
          <a:endParaRPr lang="en-US"/>
        </a:p>
      </dgm:t>
    </dgm:pt>
    <dgm:pt modelId="{378B2EA3-13AC-42EA-A008-0DD26C4B10C5}">
      <dgm:prSet phldrT="[Text]"/>
      <dgm:spPr>
        <a:solidFill>
          <a:srgbClr val="658E49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Utilization</a:t>
          </a:r>
        </a:p>
      </dgm:t>
    </dgm:pt>
    <dgm:pt modelId="{DEB02BC5-79C8-4049-8A80-055DDB0E1B60}" type="parTrans" cxnId="{C4C6AC5E-F394-43F6-897F-03AE24FACE27}">
      <dgm:prSet/>
      <dgm:spPr>
        <a:solidFill>
          <a:srgbClr val="F2A682"/>
        </a:solidFill>
        <a:ln w="19050">
          <a:solidFill>
            <a:srgbClr val="F3AD8B"/>
          </a:solidFill>
        </a:ln>
      </dgm:spPr>
      <dgm:t>
        <a:bodyPr/>
        <a:lstStyle/>
        <a:p>
          <a:endParaRPr lang="en-US"/>
        </a:p>
      </dgm:t>
    </dgm:pt>
    <dgm:pt modelId="{9F28801E-292C-4E55-8DB2-9CC470C5BA1C}" type="sibTrans" cxnId="{C4C6AC5E-F394-43F6-897F-03AE24FACE27}">
      <dgm:prSet/>
      <dgm:spPr/>
      <dgm:t>
        <a:bodyPr/>
        <a:lstStyle/>
        <a:p>
          <a:endParaRPr lang="en-US"/>
        </a:p>
      </dgm:t>
    </dgm:pt>
    <dgm:pt modelId="{254952CE-2C5D-4DAA-8B51-54351C542FF3}">
      <dgm:prSet phldrT="[Text]"/>
      <dgm:spPr>
        <a:solidFill>
          <a:srgbClr val="FFC619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Protection</a:t>
          </a:r>
        </a:p>
      </dgm:t>
    </dgm:pt>
    <dgm:pt modelId="{1041F2CD-4433-4938-BC3B-043721B7AE10}" type="parTrans" cxnId="{2B168674-CD55-4000-8601-B03E63C0A92E}">
      <dgm:prSet/>
      <dgm:spPr>
        <a:solidFill>
          <a:srgbClr val="F2A682"/>
        </a:solidFill>
        <a:ln w="19050">
          <a:solidFill>
            <a:srgbClr val="F3AD8B"/>
          </a:solidFill>
        </a:ln>
      </dgm:spPr>
      <dgm:t>
        <a:bodyPr/>
        <a:lstStyle/>
        <a:p>
          <a:endParaRPr lang="en-US"/>
        </a:p>
      </dgm:t>
    </dgm:pt>
    <dgm:pt modelId="{06C7A5C9-F964-4EF1-8CB9-41F98F5CD971}" type="sibTrans" cxnId="{2B168674-CD55-4000-8601-B03E63C0A92E}">
      <dgm:prSet/>
      <dgm:spPr/>
      <dgm:t>
        <a:bodyPr/>
        <a:lstStyle/>
        <a:p>
          <a:endParaRPr lang="en-US"/>
        </a:p>
      </dgm:t>
    </dgm:pt>
    <dgm:pt modelId="{C8F0F374-DB37-4DA0-B889-8C18AA491E13}" type="pres">
      <dgm:prSet presAssocID="{73C5E156-E5B7-48E6-91FC-5BDA734E668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6160F73-5921-45F2-966C-76DEB670B3E7}" type="pres">
      <dgm:prSet presAssocID="{73C5E156-E5B7-48E6-91FC-5BDA734E6680}" presName="hierFlow" presStyleCnt="0"/>
      <dgm:spPr/>
    </dgm:pt>
    <dgm:pt modelId="{65069A24-0E9D-4060-A726-54C7617F0E35}" type="pres">
      <dgm:prSet presAssocID="{73C5E156-E5B7-48E6-91FC-5BDA734E668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49CF908-9007-4AF0-977B-E9F7D7827AE6}" type="pres">
      <dgm:prSet presAssocID="{CB7D10A7-E43A-4CED-B251-F39E3E5309FE}" presName="Name14" presStyleCnt="0"/>
      <dgm:spPr/>
    </dgm:pt>
    <dgm:pt modelId="{938A5FF2-7A0A-4D78-9405-DAD102422EAB}" type="pres">
      <dgm:prSet presAssocID="{CB7D10A7-E43A-4CED-B251-F39E3E5309FE}" presName="level1Shape" presStyleLbl="node0" presStyleIdx="0" presStyleCnt="1">
        <dgm:presLayoutVars>
          <dgm:chPref val="3"/>
        </dgm:presLayoutVars>
      </dgm:prSet>
      <dgm:spPr/>
    </dgm:pt>
    <dgm:pt modelId="{3505B151-483C-48D5-BF85-9624F5CEB4C0}" type="pres">
      <dgm:prSet presAssocID="{CB7D10A7-E43A-4CED-B251-F39E3E5309FE}" presName="hierChild2" presStyleCnt="0"/>
      <dgm:spPr/>
    </dgm:pt>
    <dgm:pt modelId="{BBF3E6DA-198B-403D-BD8F-7254A9214E06}" type="pres">
      <dgm:prSet presAssocID="{6633B369-E1E7-4EFD-B8F1-E80AC5A0B708}" presName="Name19" presStyleLbl="parChTrans1D2" presStyleIdx="0" presStyleCnt="4"/>
      <dgm:spPr/>
    </dgm:pt>
    <dgm:pt modelId="{645FD44F-521C-4629-BE68-C7A12EF79F8E}" type="pres">
      <dgm:prSet presAssocID="{FF93EAA2-09D6-4BB7-83CB-89C46915F14D}" presName="Name21" presStyleCnt="0"/>
      <dgm:spPr/>
    </dgm:pt>
    <dgm:pt modelId="{5D06F8C2-7AB9-45C7-B3E7-81E2C551EEB2}" type="pres">
      <dgm:prSet presAssocID="{FF93EAA2-09D6-4BB7-83CB-89C46915F14D}" presName="level2Shape" presStyleLbl="node2" presStyleIdx="0" presStyleCnt="4"/>
      <dgm:spPr/>
    </dgm:pt>
    <dgm:pt modelId="{67E74889-E0B1-4A6B-818D-8967808E7B81}" type="pres">
      <dgm:prSet presAssocID="{FF93EAA2-09D6-4BB7-83CB-89C46915F14D}" presName="hierChild3" presStyleCnt="0"/>
      <dgm:spPr/>
    </dgm:pt>
    <dgm:pt modelId="{C49C2155-7EC4-4784-94DD-D5FDCA3CB0FC}" type="pres">
      <dgm:prSet presAssocID="{6746C133-13DB-4CD5-B772-A858B280D70E}" presName="Name19" presStyleLbl="parChTrans1D2" presStyleIdx="1" presStyleCnt="4"/>
      <dgm:spPr/>
    </dgm:pt>
    <dgm:pt modelId="{70869892-A799-44B8-80D8-E2C5A59F0DA1}" type="pres">
      <dgm:prSet presAssocID="{25580CAE-2853-4703-B2BE-942BCE87C810}" presName="Name21" presStyleCnt="0"/>
      <dgm:spPr/>
    </dgm:pt>
    <dgm:pt modelId="{317764C7-61CD-458E-AAF8-8DE2340EE68F}" type="pres">
      <dgm:prSet presAssocID="{25580CAE-2853-4703-B2BE-942BCE87C810}" presName="level2Shape" presStyleLbl="node2" presStyleIdx="1" presStyleCnt="4"/>
      <dgm:spPr/>
    </dgm:pt>
    <dgm:pt modelId="{37F8BC6C-5873-4B8F-9465-021AB8B61ECB}" type="pres">
      <dgm:prSet presAssocID="{25580CAE-2853-4703-B2BE-942BCE87C810}" presName="hierChild3" presStyleCnt="0"/>
      <dgm:spPr/>
    </dgm:pt>
    <dgm:pt modelId="{DC074A60-A9CD-4C34-A382-8CBAC4166EB2}" type="pres">
      <dgm:prSet presAssocID="{DEB02BC5-79C8-4049-8A80-055DDB0E1B60}" presName="Name19" presStyleLbl="parChTrans1D2" presStyleIdx="2" presStyleCnt="4"/>
      <dgm:spPr/>
    </dgm:pt>
    <dgm:pt modelId="{23542B15-6DA4-4000-8518-5125E303318F}" type="pres">
      <dgm:prSet presAssocID="{378B2EA3-13AC-42EA-A008-0DD26C4B10C5}" presName="Name21" presStyleCnt="0"/>
      <dgm:spPr/>
    </dgm:pt>
    <dgm:pt modelId="{D3038E91-4B2A-4619-AE58-816BD8615C05}" type="pres">
      <dgm:prSet presAssocID="{378B2EA3-13AC-42EA-A008-0DD26C4B10C5}" presName="level2Shape" presStyleLbl="node2" presStyleIdx="2" presStyleCnt="4"/>
      <dgm:spPr/>
    </dgm:pt>
    <dgm:pt modelId="{DCD9A9EC-18CA-49D9-BA70-5CE3B1BAAA1E}" type="pres">
      <dgm:prSet presAssocID="{378B2EA3-13AC-42EA-A008-0DD26C4B10C5}" presName="hierChild3" presStyleCnt="0"/>
      <dgm:spPr/>
    </dgm:pt>
    <dgm:pt modelId="{F2254E5D-1A29-4B4F-B1B1-492AA0FAB8A1}" type="pres">
      <dgm:prSet presAssocID="{1041F2CD-4433-4938-BC3B-043721B7AE10}" presName="Name19" presStyleLbl="parChTrans1D2" presStyleIdx="3" presStyleCnt="4"/>
      <dgm:spPr/>
    </dgm:pt>
    <dgm:pt modelId="{CC690C18-435D-42B2-A0E7-D723913295A5}" type="pres">
      <dgm:prSet presAssocID="{254952CE-2C5D-4DAA-8B51-54351C542FF3}" presName="Name21" presStyleCnt="0"/>
      <dgm:spPr/>
    </dgm:pt>
    <dgm:pt modelId="{51FE2280-A68B-4DFE-AC15-34F9E319B89C}" type="pres">
      <dgm:prSet presAssocID="{254952CE-2C5D-4DAA-8B51-54351C542FF3}" presName="level2Shape" presStyleLbl="node2" presStyleIdx="3" presStyleCnt="4"/>
      <dgm:spPr/>
    </dgm:pt>
    <dgm:pt modelId="{2A92D9E7-0349-42B4-AF16-80CE29FB2C74}" type="pres">
      <dgm:prSet presAssocID="{254952CE-2C5D-4DAA-8B51-54351C542FF3}" presName="hierChild3" presStyleCnt="0"/>
      <dgm:spPr/>
    </dgm:pt>
    <dgm:pt modelId="{07EFE3E1-08AD-408B-852A-E0281D31A918}" type="pres">
      <dgm:prSet presAssocID="{73C5E156-E5B7-48E6-91FC-5BDA734E6680}" presName="bgShapesFlow" presStyleCnt="0"/>
      <dgm:spPr/>
    </dgm:pt>
  </dgm:ptLst>
  <dgm:cxnLst>
    <dgm:cxn modelId="{221A7108-52A1-401A-A043-3A6DF260AB83}" type="presOf" srcId="{FF93EAA2-09D6-4BB7-83CB-89C46915F14D}" destId="{5D06F8C2-7AB9-45C7-B3E7-81E2C551EEB2}" srcOrd="0" destOrd="0" presId="urn:microsoft.com/office/officeart/2005/8/layout/hierarchy6"/>
    <dgm:cxn modelId="{1BC3430F-F426-4A9F-A609-484EB2AF29FD}" type="presOf" srcId="{1041F2CD-4433-4938-BC3B-043721B7AE10}" destId="{F2254E5D-1A29-4B4F-B1B1-492AA0FAB8A1}" srcOrd="0" destOrd="0" presId="urn:microsoft.com/office/officeart/2005/8/layout/hierarchy6"/>
    <dgm:cxn modelId="{E64A6814-FB88-43FB-8AE6-D98A36ECA1F7}" type="presOf" srcId="{DEB02BC5-79C8-4049-8A80-055DDB0E1B60}" destId="{DC074A60-A9CD-4C34-A382-8CBAC4166EB2}" srcOrd="0" destOrd="0" presId="urn:microsoft.com/office/officeart/2005/8/layout/hierarchy6"/>
    <dgm:cxn modelId="{F5A9F635-0516-4504-914A-381BA9539021}" type="presOf" srcId="{CB7D10A7-E43A-4CED-B251-F39E3E5309FE}" destId="{938A5FF2-7A0A-4D78-9405-DAD102422EAB}" srcOrd="0" destOrd="0" presId="urn:microsoft.com/office/officeart/2005/8/layout/hierarchy6"/>
    <dgm:cxn modelId="{6E54DC3A-E65A-4720-B33F-3C74ABF440BB}" type="presOf" srcId="{25580CAE-2853-4703-B2BE-942BCE87C810}" destId="{317764C7-61CD-458E-AAF8-8DE2340EE68F}" srcOrd="0" destOrd="0" presId="urn:microsoft.com/office/officeart/2005/8/layout/hierarchy6"/>
    <dgm:cxn modelId="{C295075C-A165-4063-BE2E-849E1944CB26}" srcId="{73C5E156-E5B7-48E6-91FC-5BDA734E6680}" destId="{CB7D10A7-E43A-4CED-B251-F39E3E5309FE}" srcOrd="0" destOrd="0" parTransId="{3C91B126-9916-49AC-AA12-B62749D56774}" sibTransId="{88AFE221-6F93-4F03-B0C0-3346599EE25A}"/>
    <dgm:cxn modelId="{C4C6AC5E-F394-43F6-897F-03AE24FACE27}" srcId="{CB7D10A7-E43A-4CED-B251-F39E3E5309FE}" destId="{378B2EA3-13AC-42EA-A008-0DD26C4B10C5}" srcOrd="2" destOrd="0" parTransId="{DEB02BC5-79C8-4049-8A80-055DDB0E1B60}" sibTransId="{9F28801E-292C-4E55-8DB2-9CC470C5BA1C}"/>
    <dgm:cxn modelId="{E654A560-D8AD-4838-AFCA-810973B7AD3E}" type="presOf" srcId="{378B2EA3-13AC-42EA-A008-0DD26C4B10C5}" destId="{D3038E91-4B2A-4619-AE58-816BD8615C05}" srcOrd="0" destOrd="0" presId="urn:microsoft.com/office/officeart/2005/8/layout/hierarchy6"/>
    <dgm:cxn modelId="{E55FE868-6824-4209-8778-DBFBD78B6BCA}" type="presOf" srcId="{254952CE-2C5D-4DAA-8B51-54351C542FF3}" destId="{51FE2280-A68B-4DFE-AC15-34F9E319B89C}" srcOrd="0" destOrd="0" presId="urn:microsoft.com/office/officeart/2005/8/layout/hierarchy6"/>
    <dgm:cxn modelId="{ECD9264F-99EE-43BA-86F1-B84BF8255FCE}" srcId="{CB7D10A7-E43A-4CED-B251-F39E3E5309FE}" destId="{FF93EAA2-09D6-4BB7-83CB-89C46915F14D}" srcOrd="0" destOrd="0" parTransId="{6633B369-E1E7-4EFD-B8F1-E80AC5A0B708}" sibTransId="{1D66ECC2-BD93-452A-A265-3C4CD80DC9FA}"/>
    <dgm:cxn modelId="{2B168674-CD55-4000-8601-B03E63C0A92E}" srcId="{CB7D10A7-E43A-4CED-B251-F39E3E5309FE}" destId="{254952CE-2C5D-4DAA-8B51-54351C542FF3}" srcOrd="3" destOrd="0" parTransId="{1041F2CD-4433-4938-BC3B-043721B7AE10}" sibTransId="{06C7A5C9-F964-4EF1-8CB9-41F98F5CD971}"/>
    <dgm:cxn modelId="{BDA61679-D067-4C03-B41A-5CF5E37D047A}" type="presOf" srcId="{6746C133-13DB-4CD5-B772-A858B280D70E}" destId="{C49C2155-7EC4-4784-94DD-D5FDCA3CB0FC}" srcOrd="0" destOrd="0" presId="urn:microsoft.com/office/officeart/2005/8/layout/hierarchy6"/>
    <dgm:cxn modelId="{80541E98-055F-435F-9177-C4CABC15491F}" srcId="{CB7D10A7-E43A-4CED-B251-F39E3E5309FE}" destId="{25580CAE-2853-4703-B2BE-942BCE87C810}" srcOrd="1" destOrd="0" parTransId="{6746C133-13DB-4CD5-B772-A858B280D70E}" sibTransId="{F2BA37B4-7A04-49F7-B42C-7793AF06E12A}"/>
    <dgm:cxn modelId="{7C22E1A2-31F6-4071-8FB8-9D193851D1D4}" type="presOf" srcId="{73C5E156-E5B7-48E6-91FC-5BDA734E6680}" destId="{C8F0F374-DB37-4DA0-B889-8C18AA491E13}" srcOrd="0" destOrd="0" presId="urn:microsoft.com/office/officeart/2005/8/layout/hierarchy6"/>
    <dgm:cxn modelId="{D376F9C1-A41C-46A7-A7A9-94E7590BA2E7}" type="presOf" srcId="{6633B369-E1E7-4EFD-B8F1-E80AC5A0B708}" destId="{BBF3E6DA-198B-403D-BD8F-7254A9214E06}" srcOrd="0" destOrd="0" presId="urn:microsoft.com/office/officeart/2005/8/layout/hierarchy6"/>
    <dgm:cxn modelId="{8772D94E-B7CF-4940-9141-935A0BBC596D}" type="presParOf" srcId="{C8F0F374-DB37-4DA0-B889-8C18AA491E13}" destId="{66160F73-5921-45F2-966C-76DEB670B3E7}" srcOrd="0" destOrd="0" presId="urn:microsoft.com/office/officeart/2005/8/layout/hierarchy6"/>
    <dgm:cxn modelId="{CEC500D4-7E9F-4C51-9B02-71F03EAAE32E}" type="presParOf" srcId="{66160F73-5921-45F2-966C-76DEB670B3E7}" destId="{65069A24-0E9D-4060-A726-54C7617F0E35}" srcOrd="0" destOrd="0" presId="urn:microsoft.com/office/officeart/2005/8/layout/hierarchy6"/>
    <dgm:cxn modelId="{344BDB6D-0C49-45E9-96E1-6332BB7EAE89}" type="presParOf" srcId="{65069A24-0E9D-4060-A726-54C7617F0E35}" destId="{049CF908-9007-4AF0-977B-E9F7D7827AE6}" srcOrd="0" destOrd="0" presId="urn:microsoft.com/office/officeart/2005/8/layout/hierarchy6"/>
    <dgm:cxn modelId="{CAC28419-03DD-4400-9775-97F1A8E82099}" type="presParOf" srcId="{049CF908-9007-4AF0-977B-E9F7D7827AE6}" destId="{938A5FF2-7A0A-4D78-9405-DAD102422EAB}" srcOrd="0" destOrd="0" presId="urn:microsoft.com/office/officeart/2005/8/layout/hierarchy6"/>
    <dgm:cxn modelId="{B9207431-AC87-42AF-ADCF-BC9E2DE299E9}" type="presParOf" srcId="{049CF908-9007-4AF0-977B-E9F7D7827AE6}" destId="{3505B151-483C-48D5-BF85-9624F5CEB4C0}" srcOrd="1" destOrd="0" presId="urn:microsoft.com/office/officeart/2005/8/layout/hierarchy6"/>
    <dgm:cxn modelId="{307C4D96-96A0-40D8-8E2A-7C6EB77090B2}" type="presParOf" srcId="{3505B151-483C-48D5-BF85-9624F5CEB4C0}" destId="{BBF3E6DA-198B-403D-BD8F-7254A9214E06}" srcOrd="0" destOrd="0" presId="urn:microsoft.com/office/officeart/2005/8/layout/hierarchy6"/>
    <dgm:cxn modelId="{07A8E5C4-7A87-46A5-93CB-D6FF67CE7CDC}" type="presParOf" srcId="{3505B151-483C-48D5-BF85-9624F5CEB4C0}" destId="{645FD44F-521C-4629-BE68-C7A12EF79F8E}" srcOrd="1" destOrd="0" presId="urn:microsoft.com/office/officeart/2005/8/layout/hierarchy6"/>
    <dgm:cxn modelId="{11479A81-5E90-42C9-8BEB-85D70FB810C9}" type="presParOf" srcId="{645FD44F-521C-4629-BE68-C7A12EF79F8E}" destId="{5D06F8C2-7AB9-45C7-B3E7-81E2C551EEB2}" srcOrd="0" destOrd="0" presId="urn:microsoft.com/office/officeart/2005/8/layout/hierarchy6"/>
    <dgm:cxn modelId="{400FB121-2948-4C8E-A554-6B0938799F96}" type="presParOf" srcId="{645FD44F-521C-4629-BE68-C7A12EF79F8E}" destId="{67E74889-E0B1-4A6B-818D-8967808E7B81}" srcOrd="1" destOrd="0" presId="urn:microsoft.com/office/officeart/2005/8/layout/hierarchy6"/>
    <dgm:cxn modelId="{A26F12DE-0BD0-421D-9D5A-630BFAC9767D}" type="presParOf" srcId="{3505B151-483C-48D5-BF85-9624F5CEB4C0}" destId="{C49C2155-7EC4-4784-94DD-D5FDCA3CB0FC}" srcOrd="2" destOrd="0" presId="urn:microsoft.com/office/officeart/2005/8/layout/hierarchy6"/>
    <dgm:cxn modelId="{9C30AAEF-C1D2-4CBB-AC23-3D982FB341A3}" type="presParOf" srcId="{3505B151-483C-48D5-BF85-9624F5CEB4C0}" destId="{70869892-A799-44B8-80D8-E2C5A59F0DA1}" srcOrd="3" destOrd="0" presId="urn:microsoft.com/office/officeart/2005/8/layout/hierarchy6"/>
    <dgm:cxn modelId="{8654D466-C5A9-46B0-AAAC-09B501B73184}" type="presParOf" srcId="{70869892-A799-44B8-80D8-E2C5A59F0DA1}" destId="{317764C7-61CD-458E-AAF8-8DE2340EE68F}" srcOrd="0" destOrd="0" presId="urn:microsoft.com/office/officeart/2005/8/layout/hierarchy6"/>
    <dgm:cxn modelId="{85A2C7E9-D31C-4CA6-8DD4-E795E91CF4CD}" type="presParOf" srcId="{70869892-A799-44B8-80D8-E2C5A59F0DA1}" destId="{37F8BC6C-5873-4B8F-9465-021AB8B61ECB}" srcOrd="1" destOrd="0" presId="urn:microsoft.com/office/officeart/2005/8/layout/hierarchy6"/>
    <dgm:cxn modelId="{A01A9046-2665-45F6-A0B9-81A2585634C6}" type="presParOf" srcId="{3505B151-483C-48D5-BF85-9624F5CEB4C0}" destId="{DC074A60-A9CD-4C34-A382-8CBAC4166EB2}" srcOrd="4" destOrd="0" presId="urn:microsoft.com/office/officeart/2005/8/layout/hierarchy6"/>
    <dgm:cxn modelId="{EA367F3C-6474-42AF-A4CC-2580E74AA1EB}" type="presParOf" srcId="{3505B151-483C-48D5-BF85-9624F5CEB4C0}" destId="{23542B15-6DA4-4000-8518-5125E303318F}" srcOrd="5" destOrd="0" presId="urn:microsoft.com/office/officeart/2005/8/layout/hierarchy6"/>
    <dgm:cxn modelId="{73A10BD9-3FFF-462F-A8ED-57425F4F8C78}" type="presParOf" srcId="{23542B15-6DA4-4000-8518-5125E303318F}" destId="{D3038E91-4B2A-4619-AE58-816BD8615C05}" srcOrd="0" destOrd="0" presId="urn:microsoft.com/office/officeart/2005/8/layout/hierarchy6"/>
    <dgm:cxn modelId="{73D04A1C-98FF-4937-90B8-3DCC467CB8DD}" type="presParOf" srcId="{23542B15-6DA4-4000-8518-5125E303318F}" destId="{DCD9A9EC-18CA-49D9-BA70-5CE3B1BAAA1E}" srcOrd="1" destOrd="0" presId="urn:microsoft.com/office/officeart/2005/8/layout/hierarchy6"/>
    <dgm:cxn modelId="{3243A35E-4354-43D8-B721-C4957571E0D7}" type="presParOf" srcId="{3505B151-483C-48D5-BF85-9624F5CEB4C0}" destId="{F2254E5D-1A29-4B4F-B1B1-492AA0FAB8A1}" srcOrd="6" destOrd="0" presId="urn:microsoft.com/office/officeart/2005/8/layout/hierarchy6"/>
    <dgm:cxn modelId="{13A22639-5C6C-44BA-96A2-71E6022A4CD3}" type="presParOf" srcId="{3505B151-483C-48D5-BF85-9624F5CEB4C0}" destId="{CC690C18-435D-42B2-A0E7-D723913295A5}" srcOrd="7" destOrd="0" presId="urn:microsoft.com/office/officeart/2005/8/layout/hierarchy6"/>
    <dgm:cxn modelId="{9D88AA3A-94D5-4748-8B97-34F44145941D}" type="presParOf" srcId="{CC690C18-435D-42B2-A0E7-D723913295A5}" destId="{51FE2280-A68B-4DFE-AC15-34F9E319B89C}" srcOrd="0" destOrd="0" presId="urn:microsoft.com/office/officeart/2005/8/layout/hierarchy6"/>
    <dgm:cxn modelId="{A6793B70-476B-40AB-83A3-521377176EA9}" type="presParOf" srcId="{CC690C18-435D-42B2-A0E7-D723913295A5}" destId="{2A92D9E7-0349-42B4-AF16-80CE29FB2C74}" srcOrd="1" destOrd="0" presId="urn:microsoft.com/office/officeart/2005/8/layout/hierarchy6"/>
    <dgm:cxn modelId="{814BDD62-B272-4B04-A4F4-7C85B965E152}" type="presParOf" srcId="{C8F0F374-DB37-4DA0-B889-8C18AA491E13}" destId="{07EFE3E1-08AD-408B-852A-E0281D31A91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A5FF2-7A0A-4D78-9405-DAD102422EAB}">
      <dsp:nvSpPr>
        <dsp:cNvPr id="0" name=""/>
        <dsp:cNvSpPr/>
      </dsp:nvSpPr>
      <dsp:spPr>
        <a:xfrm>
          <a:off x="4639454" y="2175058"/>
          <a:ext cx="2375924" cy="1583949"/>
        </a:xfrm>
        <a:prstGeom prst="roundRect">
          <a:avLst>
            <a:gd name="adj" fmla="val 10000"/>
          </a:avLst>
        </a:prstGeom>
        <a:solidFill>
          <a:srgbClr val="697688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tx1"/>
              </a:solidFill>
            </a:rPr>
            <a:t>F1TENTH</a:t>
          </a:r>
          <a:r>
            <a:rPr lang="en-US" sz="3500" kern="1200">
              <a:solidFill>
                <a:schemeClr val="tx1"/>
              </a:solidFill>
              <a:latin typeface="Calibri Light" panose="020F0302020204030204"/>
            </a:rPr>
            <a:t> Body</a:t>
          </a:r>
          <a:endParaRPr lang="en-US" sz="3500" kern="1200">
            <a:solidFill>
              <a:schemeClr val="tx1"/>
            </a:solidFill>
          </a:endParaRPr>
        </a:p>
      </dsp:txBody>
      <dsp:txXfrm>
        <a:off x="4685846" y="2221450"/>
        <a:ext cx="2283140" cy="1491165"/>
      </dsp:txXfrm>
    </dsp:sp>
    <dsp:sp modelId="{BBF3E6DA-198B-403D-BD8F-7254A9214E06}">
      <dsp:nvSpPr>
        <dsp:cNvPr id="0" name=""/>
        <dsp:cNvSpPr/>
      </dsp:nvSpPr>
      <dsp:spPr>
        <a:xfrm>
          <a:off x="1194364" y="3759007"/>
          <a:ext cx="4633052" cy="633579"/>
        </a:xfrm>
        <a:custGeom>
          <a:avLst/>
          <a:gdLst/>
          <a:ahLst/>
          <a:cxnLst/>
          <a:rect l="0" t="0" r="0" b="0"/>
          <a:pathLst>
            <a:path>
              <a:moveTo>
                <a:pt x="4633052" y="0"/>
              </a:moveTo>
              <a:lnTo>
                <a:pt x="4633052" y="316789"/>
              </a:lnTo>
              <a:lnTo>
                <a:pt x="0" y="316789"/>
              </a:lnTo>
              <a:lnTo>
                <a:pt x="0" y="633579"/>
              </a:lnTo>
            </a:path>
          </a:pathLst>
        </a:custGeom>
        <a:noFill/>
        <a:ln w="19050" cap="flat" cmpd="sng" algn="ctr">
          <a:solidFill>
            <a:srgbClr val="F3AD8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6F8C2-7AB9-45C7-B3E7-81E2C551EEB2}">
      <dsp:nvSpPr>
        <dsp:cNvPr id="0" name=""/>
        <dsp:cNvSpPr/>
      </dsp:nvSpPr>
      <dsp:spPr>
        <a:xfrm>
          <a:off x="6402" y="4392587"/>
          <a:ext cx="2375924" cy="1583949"/>
        </a:xfrm>
        <a:prstGeom prst="roundRect">
          <a:avLst>
            <a:gd name="adj" fmla="val 10000"/>
          </a:avLst>
        </a:prstGeom>
        <a:solidFill>
          <a:srgbClr val="F5B98F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tx1"/>
              </a:solidFill>
            </a:rPr>
            <a:t>Movement</a:t>
          </a:r>
        </a:p>
      </dsp:txBody>
      <dsp:txXfrm>
        <a:off x="52794" y="4438979"/>
        <a:ext cx="2283140" cy="1491165"/>
      </dsp:txXfrm>
    </dsp:sp>
    <dsp:sp modelId="{C49C2155-7EC4-4784-94DD-D5FDCA3CB0FC}">
      <dsp:nvSpPr>
        <dsp:cNvPr id="0" name=""/>
        <dsp:cNvSpPr/>
      </dsp:nvSpPr>
      <dsp:spPr>
        <a:xfrm>
          <a:off x="4283065" y="3759007"/>
          <a:ext cx="1544350" cy="633579"/>
        </a:xfrm>
        <a:custGeom>
          <a:avLst/>
          <a:gdLst/>
          <a:ahLst/>
          <a:cxnLst/>
          <a:rect l="0" t="0" r="0" b="0"/>
          <a:pathLst>
            <a:path>
              <a:moveTo>
                <a:pt x="1544350" y="0"/>
              </a:moveTo>
              <a:lnTo>
                <a:pt x="1544350" y="316789"/>
              </a:lnTo>
              <a:lnTo>
                <a:pt x="0" y="316789"/>
              </a:lnTo>
              <a:lnTo>
                <a:pt x="0" y="633579"/>
              </a:lnTo>
            </a:path>
          </a:pathLst>
        </a:custGeom>
        <a:noFill/>
        <a:ln w="19050" cap="flat" cmpd="sng" algn="ctr">
          <a:solidFill>
            <a:srgbClr val="F3AD8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764C7-61CD-458E-AAF8-8DE2340EE68F}">
      <dsp:nvSpPr>
        <dsp:cNvPr id="0" name=""/>
        <dsp:cNvSpPr/>
      </dsp:nvSpPr>
      <dsp:spPr>
        <a:xfrm>
          <a:off x="3095103" y="4392587"/>
          <a:ext cx="2375924" cy="1583949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tx1"/>
              </a:solidFill>
            </a:rPr>
            <a:t>Structure</a:t>
          </a:r>
        </a:p>
      </dsp:txBody>
      <dsp:txXfrm>
        <a:off x="3141495" y="4438979"/>
        <a:ext cx="2283140" cy="1491165"/>
      </dsp:txXfrm>
    </dsp:sp>
    <dsp:sp modelId="{DC074A60-A9CD-4C34-A382-8CBAC4166EB2}">
      <dsp:nvSpPr>
        <dsp:cNvPr id="0" name=""/>
        <dsp:cNvSpPr/>
      </dsp:nvSpPr>
      <dsp:spPr>
        <a:xfrm>
          <a:off x="5827416" y="3759007"/>
          <a:ext cx="1544350" cy="633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789"/>
              </a:lnTo>
              <a:lnTo>
                <a:pt x="1544350" y="316789"/>
              </a:lnTo>
              <a:lnTo>
                <a:pt x="1544350" y="633579"/>
              </a:lnTo>
            </a:path>
          </a:pathLst>
        </a:custGeom>
        <a:noFill/>
        <a:ln w="19050" cap="flat" cmpd="sng" algn="ctr">
          <a:solidFill>
            <a:srgbClr val="F3AD8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38E91-4B2A-4619-AE58-816BD8615C05}">
      <dsp:nvSpPr>
        <dsp:cNvPr id="0" name=""/>
        <dsp:cNvSpPr/>
      </dsp:nvSpPr>
      <dsp:spPr>
        <a:xfrm>
          <a:off x="6183805" y="4392587"/>
          <a:ext cx="2375924" cy="1583949"/>
        </a:xfrm>
        <a:prstGeom prst="roundRect">
          <a:avLst>
            <a:gd name="adj" fmla="val 10000"/>
          </a:avLst>
        </a:prstGeom>
        <a:solidFill>
          <a:srgbClr val="658E49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tx1"/>
              </a:solidFill>
            </a:rPr>
            <a:t>Utilization</a:t>
          </a:r>
        </a:p>
      </dsp:txBody>
      <dsp:txXfrm>
        <a:off x="6230197" y="4438979"/>
        <a:ext cx="2283140" cy="1491165"/>
      </dsp:txXfrm>
    </dsp:sp>
    <dsp:sp modelId="{F2254E5D-1A29-4B4F-B1B1-492AA0FAB8A1}">
      <dsp:nvSpPr>
        <dsp:cNvPr id="0" name=""/>
        <dsp:cNvSpPr/>
      </dsp:nvSpPr>
      <dsp:spPr>
        <a:xfrm>
          <a:off x="5827416" y="3759007"/>
          <a:ext cx="4633052" cy="633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789"/>
              </a:lnTo>
              <a:lnTo>
                <a:pt x="4633052" y="316789"/>
              </a:lnTo>
              <a:lnTo>
                <a:pt x="4633052" y="633579"/>
              </a:lnTo>
            </a:path>
          </a:pathLst>
        </a:custGeom>
        <a:noFill/>
        <a:ln w="19050" cap="flat" cmpd="sng" algn="ctr">
          <a:solidFill>
            <a:srgbClr val="F3AD8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E2280-A68B-4DFE-AC15-34F9E319B89C}">
      <dsp:nvSpPr>
        <dsp:cNvPr id="0" name=""/>
        <dsp:cNvSpPr/>
      </dsp:nvSpPr>
      <dsp:spPr>
        <a:xfrm>
          <a:off x="9272506" y="4392587"/>
          <a:ext cx="2375924" cy="1583949"/>
        </a:xfrm>
        <a:prstGeom prst="roundRect">
          <a:avLst>
            <a:gd name="adj" fmla="val 10000"/>
          </a:avLst>
        </a:prstGeom>
        <a:solidFill>
          <a:srgbClr val="FFC619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tx1"/>
              </a:solidFill>
            </a:rPr>
            <a:t>Protection</a:t>
          </a:r>
        </a:p>
      </dsp:txBody>
      <dsp:txXfrm>
        <a:off x="9318898" y="4438979"/>
        <a:ext cx="2283140" cy="1491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378FD-EE51-CD42-B09E-B3023B8868F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617CA-60CD-7D46-B538-A0788B08D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2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617CA-60CD-7D46-B538-A0788B08D8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59443-545A-1142-A523-3F0B6627D70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6.svg"/><Relationship Id="rId18" Type="http://schemas.openxmlformats.org/officeDocument/2006/relationships/image" Target="../media/image11.png"/><Relationship Id="rId3" Type="http://schemas.openxmlformats.org/officeDocument/2006/relationships/image" Target="../media/image1.wmf"/><Relationship Id="rId7" Type="http://schemas.openxmlformats.org/officeDocument/2006/relationships/diagramData" Target="../diagrams/data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5" Type="http://schemas.openxmlformats.org/officeDocument/2006/relationships/image" Target="../media/image8.svg"/><Relationship Id="rId10" Type="http://schemas.openxmlformats.org/officeDocument/2006/relationships/diagramColors" Target="../diagrams/colors1.xml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Rectangle: Rounded Corners 1187">
            <a:extLst>
              <a:ext uri="{FF2B5EF4-FFF2-40B4-BE49-F238E27FC236}">
                <a16:creationId xmlns:a16="http://schemas.microsoft.com/office/drawing/2014/main" id="{099BD591-5A3E-8B68-DB25-6BDFA495A21C}"/>
              </a:ext>
            </a:extLst>
          </p:cNvPr>
          <p:cNvSpPr/>
          <p:nvPr/>
        </p:nvSpPr>
        <p:spPr>
          <a:xfrm>
            <a:off x="19990190" y="3279365"/>
            <a:ext cx="12210564" cy="1108695"/>
          </a:xfrm>
          <a:prstGeom prst="roundRect">
            <a:avLst/>
          </a:prstGeom>
          <a:solidFill>
            <a:srgbClr val="3500E7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4AFB46A-355E-470A-D755-BBA2D1F02828}"/>
              </a:ext>
            </a:extLst>
          </p:cNvPr>
          <p:cNvSpPr/>
          <p:nvPr/>
        </p:nvSpPr>
        <p:spPr>
          <a:xfrm>
            <a:off x="578160" y="3295942"/>
            <a:ext cx="8835143" cy="1108695"/>
          </a:xfrm>
          <a:prstGeom prst="roundRect">
            <a:avLst/>
          </a:prstGeom>
          <a:solidFill>
            <a:srgbClr val="3500E7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2918400" cy="3200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BFBFBF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839968" y="588864"/>
            <a:ext cx="9345453" cy="131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sz="7200">
                <a:solidFill>
                  <a:srgbClr val="0D0D0D"/>
                </a:solidFill>
                <a:effectLst/>
                <a:latin typeface="Arial" charset="0"/>
                <a:ea typeface="HelveticaNeueLT Std Lt" charset="0"/>
              </a:rPr>
              <a:t>Formula 1/10</a:t>
            </a:r>
            <a:r>
              <a:rPr lang="en-US" sz="7200" baseline="30000">
                <a:solidFill>
                  <a:srgbClr val="0D0D0D"/>
                </a:solidFill>
                <a:effectLst/>
                <a:latin typeface="Arial" charset="0"/>
                <a:ea typeface="HelveticaNeueLT Std Lt" charset="0"/>
              </a:rPr>
              <a:t>th</a:t>
            </a:r>
            <a:r>
              <a:rPr lang="en-US" sz="7200">
                <a:solidFill>
                  <a:srgbClr val="0D0D0D"/>
                </a:solidFill>
                <a:effectLst/>
                <a:latin typeface="Arial" charset="0"/>
                <a:ea typeface="HelveticaNeueLT Std Lt" charset="0"/>
              </a:rPr>
              <a:t> Vehicle</a:t>
            </a:r>
          </a:p>
        </p:txBody>
      </p:sp>
      <p:sp>
        <p:nvSpPr>
          <p:cNvPr id="9" name="Rectangle 8"/>
          <p:cNvSpPr/>
          <p:nvPr/>
        </p:nvSpPr>
        <p:spPr>
          <a:xfrm>
            <a:off x="4423612" y="2119392"/>
            <a:ext cx="27967249" cy="91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>
                <a:solidFill>
                  <a:srgbClr val="0D0D0D"/>
                </a:solidFill>
                <a:effectLst/>
                <a:latin typeface="Arial Black" charset="0"/>
                <a:ea typeface="HelveticaNeueLT Std Lt" charset="0"/>
                <a:cs typeface="Arial" charset="0"/>
              </a:rPr>
              <a:t>Team 503 | Kyle Lozano | Adam Imamura | Ja’Quan Young | Alex Soriano | Aaro</a:t>
            </a:r>
            <a:r>
              <a:rPr lang="en-US" sz="4000">
                <a:solidFill>
                  <a:srgbClr val="0D0D0D"/>
                </a:solidFill>
                <a:latin typeface="Arial Black" charset="0"/>
                <a:ea typeface="HelveticaNeueLT Std Lt" charset="0"/>
                <a:cs typeface="Arial" charset="0"/>
              </a:rPr>
              <a:t>n Hastie</a:t>
            </a:r>
            <a:endParaRPr lang="en-US" sz="4000">
              <a:solidFill>
                <a:srgbClr val="0D0D0D"/>
              </a:solidFill>
              <a:effectLst/>
              <a:latin typeface="Arial Black" charset="0"/>
              <a:ea typeface="HelveticaNeueLT Std Lt" charset="0"/>
              <a:cs typeface="Arial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1480" y="277535"/>
            <a:ext cx="2880652" cy="2710817"/>
          </a:xfrm>
          <a:prstGeom prst="rect">
            <a:avLst/>
          </a:prstGeom>
        </p:spPr>
      </p:pic>
      <p:pic>
        <p:nvPicPr>
          <p:cNvPr id="1026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663A3F5-294A-9180-5A1D-EEF378B53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3281" y="537183"/>
            <a:ext cx="4581556" cy="143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77F09E-40E3-649E-AE0F-59CF11620E40}"/>
              </a:ext>
            </a:extLst>
          </p:cNvPr>
          <p:cNvSpPr/>
          <p:nvPr/>
        </p:nvSpPr>
        <p:spPr>
          <a:xfrm>
            <a:off x="578599" y="4645452"/>
            <a:ext cx="8835143" cy="2594576"/>
          </a:xfrm>
          <a:prstGeom prst="round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4ABA69-7678-5398-F7BF-6AED395D4646}"/>
              </a:ext>
            </a:extLst>
          </p:cNvPr>
          <p:cNvSpPr/>
          <p:nvPr/>
        </p:nvSpPr>
        <p:spPr>
          <a:xfrm>
            <a:off x="19994872" y="4645451"/>
            <a:ext cx="12210565" cy="5150078"/>
          </a:xfrm>
          <a:prstGeom prst="round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35C15D-B5A9-1BDB-B08B-F6DD6C220182}"/>
              </a:ext>
            </a:extLst>
          </p:cNvPr>
          <p:cNvSpPr txBox="1"/>
          <p:nvPr/>
        </p:nvSpPr>
        <p:spPr>
          <a:xfrm>
            <a:off x="1266116" y="3371368"/>
            <a:ext cx="746010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Arial Black"/>
                <a:cs typeface="Times New Roman"/>
              </a:rPr>
              <a:t>Project 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11E27B-EB6E-7ABE-F054-632C44570E9C}"/>
              </a:ext>
            </a:extLst>
          </p:cNvPr>
          <p:cNvSpPr txBox="1"/>
          <p:nvPr/>
        </p:nvSpPr>
        <p:spPr>
          <a:xfrm>
            <a:off x="21286736" y="3371366"/>
            <a:ext cx="1021183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Arial Black"/>
                <a:cs typeface="Times New Roman"/>
              </a:rPr>
              <a:t>Functional Decomposition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E70CD2-5494-DB65-5CD6-08780F47DA88}"/>
              </a:ext>
            </a:extLst>
          </p:cNvPr>
          <p:cNvSpPr txBox="1"/>
          <p:nvPr/>
        </p:nvSpPr>
        <p:spPr>
          <a:xfrm>
            <a:off x="2125168" y="9214596"/>
            <a:ext cx="548304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Times New Roman"/>
                <a:cs typeface="Times New Roman"/>
              </a:rPr>
              <a:t>Strong and Resilient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4F3E111-C54E-4125-2EB1-816A80AAFD9F}"/>
              </a:ext>
            </a:extLst>
          </p:cNvPr>
          <p:cNvGrpSpPr/>
          <p:nvPr/>
        </p:nvGrpSpPr>
        <p:grpSpPr>
          <a:xfrm>
            <a:off x="1099433" y="9126949"/>
            <a:ext cx="905315" cy="872434"/>
            <a:chOff x="10929021" y="4899860"/>
            <a:chExt cx="3533145" cy="34853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9FAD73A-1456-5200-FD28-597EB1764B14}"/>
                </a:ext>
              </a:extLst>
            </p:cNvPr>
            <p:cNvSpPr/>
            <p:nvPr/>
          </p:nvSpPr>
          <p:spPr>
            <a:xfrm>
              <a:off x="10929021" y="4899860"/>
              <a:ext cx="3533145" cy="3485334"/>
            </a:xfrm>
            <a:prstGeom prst="ellipse">
              <a:avLst/>
            </a:prstGeom>
            <a:solidFill>
              <a:srgbClr val="BFBFB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 descr="Body builder with solid fill">
              <a:extLst>
                <a:ext uri="{FF2B5EF4-FFF2-40B4-BE49-F238E27FC236}">
                  <a16:creationId xmlns:a16="http://schemas.microsoft.com/office/drawing/2014/main" id="{7F53E758-9CBF-DAE0-3CDC-4BB7A55B8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647086" y="5564019"/>
              <a:ext cx="2139495" cy="2164313"/>
            </a:xfrm>
            <a:prstGeom prst="rect">
              <a:avLst/>
            </a:prstGeom>
          </p:spPr>
        </p:pic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7633F-A539-A9ED-F6A2-1334E1A6D9C4}"/>
              </a:ext>
            </a:extLst>
          </p:cNvPr>
          <p:cNvSpPr/>
          <p:nvPr/>
        </p:nvSpPr>
        <p:spPr>
          <a:xfrm>
            <a:off x="9808015" y="11459373"/>
            <a:ext cx="22409242" cy="9926083"/>
          </a:xfrm>
          <a:prstGeom prst="round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A86783D-76DD-A0E1-9F8D-16D8CC758F69}"/>
              </a:ext>
            </a:extLst>
          </p:cNvPr>
          <p:cNvSpPr/>
          <p:nvPr/>
        </p:nvSpPr>
        <p:spPr>
          <a:xfrm>
            <a:off x="16528537" y="10085826"/>
            <a:ext cx="8633158" cy="1172957"/>
          </a:xfrm>
          <a:prstGeom prst="roundRect">
            <a:avLst/>
          </a:prstGeom>
          <a:solidFill>
            <a:srgbClr val="3500E7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D56F2A-32F1-869C-A0B1-2F03E5A01987}"/>
              </a:ext>
            </a:extLst>
          </p:cNvPr>
          <p:cNvSpPr txBox="1"/>
          <p:nvPr/>
        </p:nvSpPr>
        <p:spPr>
          <a:xfrm>
            <a:off x="17696087" y="10193384"/>
            <a:ext cx="660762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Arial Black"/>
                <a:cs typeface="Times New Roman"/>
              </a:rPr>
              <a:t>Design Concepts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17BBA6D-679E-A00D-B2E8-AEEBA2754089}"/>
              </a:ext>
            </a:extLst>
          </p:cNvPr>
          <p:cNvSpPr/>
          <p:nvPr/>
        </p:nvSpPr>
        <p:spPr>
          <a:xfrm>
            <a:off x="578494" y="7498193"/>
            <a:ext cx="8835143" cy="1108695"/>
          </a:xfrm>
          <a:prstGeom prst="roundRect">
            <a:avLst/>
          </a:prstGeom>
          <a:solidFill>
            <a:srgbClr val="3500E7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DD82007-AAC8-F0D2-C794-B22A2DFBBD73}"/>
              </a:ext>
            </a:extLst>
          </p:cNvPr>
          <p:cNvSpPr/>
          <p:nvPr/>
        </p:nvSpPr>
        <p:spPr>
          <a:xfrm>
            <a:off x="578933" y="8887930"/>
            <a:ext cx="8835143" cy="4222216"/>
          </a:xfrm>
          <a:prstGeom prst="round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16E319-D9B0-20CF-D3C9-40E5C7F25F0E}"/>
              </a:ext>
            </a:extLst>
          </p:cNvPr>
          <p:cNvSpPr txBox="1"/>
          <p:nvPr/>
        </p:nvSpPr>
        <p:spPr>
          <a:xfrm>
            <a:off x="2998501" y="7605752"/>
            <a:ext cx="399195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Arial Black"/>
                <a:cs typeface="Times New Roman"/>
              </a:rPr>
              <a:t>Key Goals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1FABB08-6232-E92C-A651-97AFE2A88007}"/>
              </a:ext>
            </a:extLst>
          </p:cNvPr>
          <p:cNvSpPr/>
          <p:nvPr/>
        </p:nvSpPr>
        <p:spPr>
          <a:xfrm>
            <a:off x="10062203" y="3311497"/>
            <a:ext cx="9188758" cy="1076564"/>
          </a:xfrm>
          <a:prstGeom prst="roundRect">
            <a:avLst/>
          </a:prstGeom>
          <a:solidFill>
            <a:srgbClr val="3500E7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2B34814-8455-2A1D-1636-BD3961294402}"/>
              </a:ext>
            </a:extLst>
          </p:cNvPr>
          <p:cNvSpPr/>
          <p:nvPr/>
        </p:nvSpPr>
        <p:spPr>
          <a:xfrm>
            <a:off x="10062642" y="4661006"/>
            <a:ext cx="9188758" cy="5125091"/>
          </a:xfrm>
          <a:prstGeom prst="round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F3AB20-F1F1-02DD-1240-EEAE194858F3}"/>
              </a:ext>
            </a:extLst>
          </p:cNvPr>
          <p:cNvSpPr txBox="1"/>
          <p:nvPr/>
        </p:nvSpPr>
        <p:spPr>
          <a:xfrm>
            <a:off x="10792694" y="3386922"/>
            <a:ext cx="772394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Arial Black"/>
                <a:cs typeface="Times New Roman"/>
              </a:rPr>
              <a:t>Project Background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FB8A775-46F4-FFCF-2DDC-1BEAF33DF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9213246"/>
              </p:ext>
            </p:extLst>
          </p:nvPr>
        </p:nvGraphicFramePr>
        <p:xfrm>
          <a:off x="20265839" y="2894003"/>
          <a:ext cx="11654833" cy="8151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24" name="TextBox 1023">
            <a:extLst>
              <a:ext uri="{FF2B5EF4-FFF2-40B4-BE49-F238E27FC236}">
                <a16:creationId xmlns:a16="http://schemas.microsoft.com/office/drawing/2014/main" id="{815EF771-B8C3-9ACD-CA67-50ECD96FB7BC}"/>
              </a:ext>
            </a:extLst>
          </p:cNvPr>
          <p:cNvSpPr txBox="1"/>
          <p:nvPr/>
        </p:nvSpPr>
        <p:spPr>
          <a:xfrm>
            <a:off x="975122" y="4928455"/>
            <a:ext cx="801528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/>
                <a:cs typeface="Arial"/>
              </a:rPr>
              <a:t>Design and fabricate a 1/10</a:t>
            </a:r>
            <a:r>
              <a:rPr lang="en-US" sz="2800" b="1" baseline="30000">
                <a:latin typeface="Times New Roman"/>
                <a:cs typeface="Arial"/>
              </a:rPr>
              <a:t>th</a:t>
            </a:r>
            <a:r>
              <a:rPr lang="en-US" sz="4000" b="1">
                <a:latin typeface="Times New Roman"/>
                <a:cs typeface="Arial"/>
              </a:rPr>
              <a:t> scale vehicle body that can house various autonomous driving components.</a:t>
            </a:r>
            <a:endParaRPr lang="en-US" sz="4000">
              <a:latin typeface="Times New Roman"/>
              <a:ea typeface="Calibri"/>
              <a:cs typeface="Arial"/>
            </a:endParaRPr>
          </a:p>
        </p:txBody>
      </p:sp>
      <p:sp>
        <p:nvSpPr>
          <p:cNvPr id="1025" name="Rectangle: Rounded Corners 1024">
            <a:extLst>
              <a:ext uri="{FF2B5EF4-FFF2-40B4-BE49-F238E27FC236}">
                <a16:creationId xmlns:a16="http://schemas.microsoft.com/office/drawing/2014/main" id="{51271F97-CE8B-A6BB-7214-9DB71A9A7197}"/>
              </a:ext>
            </a:extLst>
          </p:cNvPr>
          <p:cNvSpPr/>
          <p:nvPr/>
        </p:nvSpPr>
        <p:spPr>
          <a:xfrm>
            <a:off x="578055" y="13345882"/>
            <a:ext cx="8835143" cy="1108695"/>
          </a:xfrm>
          <a:prstGeom prst="roundRect">
            <a:avLst/>
          </a:prstGeom>
          <a:solidFill>
            <a:srgbClr val="3500E7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: Rounded Corners 1026">
            <a:extLst>
              <a:ext uri="{FF2B5EF4-FFF2-40B4-BE49-F238E27FC236}">
                <a16:creationId xmlns:a16="http://schemas.microsoft.com/office/drawing/2014/main" id="{6E994453-EAC2-8CD1-6675-A0DBF413F6AA}"/>
              </a:ext>
            </a:extLst>
          </p:cNvPr>
          <p:cNvSpPr/>
          <p:nvPr/>
        </p:nvSpPr>
        <p:spPr>
          <a:xfrm>
            <a:off x="482053" y="14607281"/>
            <a:ext cx="8835143" cy="6792709"/>
          </a:xfrm>
          <a:prstGeom prst="round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id="{C1F8552A-9BFD-ADB5-DE88-FE17CC5056D9}"/>
              </a:ext>
            </a:extLst>
          </p:cNvPr>
          <p:cNvSpPr txBox="1"/>
          <p:nvPr/>
        </p:nvSpPr>
        <p:spPr>
          <a:xfrm>
            <a:off x="2514396" y="13421402"/>
            <a:ext cx="495635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Arial Black"/>
                <a:cs typeface="Times New Roman"/>
              </a:rPr>
              <a:t>Future Work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401AB7C-5B78-943B-CED3-B06E3DF4BCD9}"/>
              </a:ext>
            </a:extLst>
          </p:cNvPr>
          <p:cNvSpPr txBox="1"/>
          <p:nvPr/>
        </p:nvSpPr>
        <p:spPr>
          <a:xfrm>
            <a:off x="2125168" y="10306777"/>
            <a:ext cx="680306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Times New Roman"/>
                <a:cs typeface="Times New Roman"/>
              </a:rPr>
              <a:t>Conveniently translatable to algorithm simulations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9D47059-76DA-3F24-2093-B2F0FB42DA53}"/>
              </a:ext>
            </a:extLst>
          </p:cNvPr>
          <p:cNvGrpSpPr/>
          <p:nvPr/>
        </p:nvGrpSpPr>
        <p:grpSpPr>
          <a:xfrm>
            <a:off x="1108335" y="10466882"/>
            <a:ext cx="905315" cy="872434"/>
            <a:chOff x="10929021" y="4899860"/>
            <a:chExt cx="3533145" cy="3485334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C0EE9FD-2B83-D8FD-8946-307823CE317C}"/>
                </a:ext>
              </a:extLst>
            </p:cNvPr>
            <p:cNvSpPr/>
            <p:nvPr/>
          </p:nvSpPr>
          <p:spPr>
            <a:xfrm>
              <a:off x="10929021" y="4899860"/>
              <a:ext cx="3533145" cy="3485334"/>
            </a:xfrm>
            <a:prstGeom prst="ellipse">
              <a:avLst/>
            </a:prstGeom>
            <a:solidFill>
              <a:srgbClr val="BFBFB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Graphic 56" descr="Programmer male with solid fill">
              <a:extLst>
                <a:ext uri="{FF2B5EF4-FFF2-40B4-BE49-F238E27FC236}">
                  <a16:creationId xmlns:a16="http://schemas.microsoft.com/office/drawing/2014/main" id="{4A1BFC29-9B5D-4ED1-9830-CA09579FF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659671" y="5564017"/>
              <a:ext cx="2114318" cy="2164314"/>
            </a:xfrm>
            <a:prstGeom prst="rect">
              <a:avLst/>
            </a:prstGeom>
          </p:spPr>
        </p:pic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96E646A-1E26-0E53-EA73-7BBC8B5C12B2}"/>
              </a:ext>
            </a:extLst>
          </p:cNvPr>
          <p:cNvSpPr txBox="1"/>
          <p:nvPr/>
        </p:nvSpPr>
        <p:spPr>
          <a:xfrm>
            <a:off x="2034920" y="11968141"/>
            <a:ext cx="708827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Times New Roman"/>
                <a:cs typeface="Times New Roman"/>
              </a:rPr>
              <a:t>Easily reproducible</a:t>
            </a:r>
            <a:endParaRPr lang="en-US" sz="5150" b="1">
              <a:ea typeface="Calibri"/>
              <a:cs typeface="Calibri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93E3739-A369-0C02-CDD8-A33D6B14B7B1}"/>
              </a:ext>
            </a:extLst>
          </p:cNvPr>
          <p:cNvGrpSpPr/>
          <p:nvPr/>
        </p:nvGrpSpPr>
        <p:grpSpPr>
          <a:xfrm>
            <a:off x="1063148" y="11900434"/>
            <a:ext cx="905315" cy="872434"/>
            <a:chOff x="10929021" y="4899860"/>
            <a:chExt cx="3533145" cy="3485334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C0EEAD2-496A-A652-75A9-8232C0FF949E}"/>
                </a:ext>
              </a:extLst>
            </p:cNvPr>
            <p:cNvSpPr/>
            <p:nvPr/>
          </p:nvSpPr>
          <p:spPr>
            <a:xfrm>
              <a:off x="10929021" y="4899860"/>
              <a:ext cx="3533145" cy="3485334"/>
            </a:xfrm>
            <a:prstGeom prst="ellipse">
              <a:avLst/>
            </a:prstGeom>
            <a:solidFill>
              <a:srgbClr val="BFBFB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Graphic 60" descr="Puzzle with solid fill">
              <a:extLst>
                <a:ext uri="{FF2B5EF4-FFF2-40B4-BE49-F238E27FC236}">
                  <a16:creationId xmlns:a16="http://schemas.microsoft.com/office/drawing/2014/main" id="{307CA3DA-6179-3DE4-87DE-487CB64AD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1659671" y="5564017"/>
              <a:ext cx="2114318" cy="2164314"/>
            </a:xfrm>
            <a:prstGeom prst="rect">
              <a:avLst/>
            </a:prstGeom>
          </p:spPr>
        </p:pic>
      </p:grpSp>
      <p:sp>
        <p:nvSpPr>
          <p:cNvPr id="1071" name="TextBox 1070">
            <a:extLst>
              <a:ext uri="{FF2B5EF4-FFF2-40B4-BE49-F238E27FC236}">
                <a16:creationId xmlns:a16="http://schemas.microsoft.com/office/drawing/2014/main" id="{758F4C96-4DD5-78E9-B9F3-2DAAF93BC322}"/>
              </a:ext>
            </a:extLst>
          </p:cNvPr>
          <p:cNvSpPr txBox="1"/>
          <p:nvPr/>
        </p:nvSpPr>
        <p:spPr>
          <a:xfrm>
            <a:off x="10650792" y="5316585"/>
            <a:ext cx="8015286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/>
                <a:cs typeface="Arial"/>
              </a:rPr>
              <a:t>The F1TENTH project is an open-source autonomous racing project that promotes interest and excitement in autonomous systems through research, learning, building, and racing.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0B642D-8993-0597-CD4B-D6698435A07F}"/>
              </a:ext>
            </a:extLst>
          </p:cNvPr>
          <p:cNvSpPr txBox="1"/>
          <p:nvPr/>
        </p:nvSpPr>
        <p:spPr>
          <a:xfrm>
            <a:off x="1888898" y="15422232"/>
            <a:ext cx="731108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latin typeface="Times New Roman"/>
                <a:cs typeface="Times New Roman"/>
              </a:rPr>
              <a:t>Order all materials</a:t>
            </a:r>
          </a:p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3F247-3B81-3FA2-094B-3FDB610F9DE4}"/>
              </a:ext>
            </a:extLst>
          </p:cNvPr>
          <p:cNvSpPr txBox="1"/>
          <p:nvPr/>
        </p:nvSpPr>
        <p:spPr>
          <a:xfrm>
            <a:off x="1888896" y="16498298"/>
            <a:ext cx="7311085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latin typeface="Times New Roman"/>
                <a:cs typeface="Times New Roman"/>
              </a:rPr>
              <a:t>Submit parts for fabrication</a:t>
            </a:r>
          </a:p>
          <a:p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094BBE-4511-F68E-C4A0-E97A1E03346C}"/>
              </a:ext>
            </a:extLst>
          </p:cNvPr>
          <p:cNvSpPr txBox="1"/>
          <p:nvPr/>
        </p:nvSpPr>
        <p:spPr>
          <a:xfrm>
            <a:off x="1865000" y="17528457"/>
            <a:ext cx="736375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latin typeface="Times New Roman"/>
                <a:cs typeface="Times New Roman"/>
              </a:rPr>
              <a:t>Assemble the design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FA3839-5852-E51E-4478-2FEFB3AAA53A}"/>
              </a:ext>
            </a:extLst>
          </p:cNvPr>
          <p:cNvSpPr txBox="1"/>
          <p:nvPr/>
        </p:nvSpPr>
        <p:spPr>
          <a:xfrm>
            <a:off x="1869700" y="19636583"/>
            <a:ext cx="756225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latin typeface="Times New Roman"/>
                <a:cs typeface="Times New Roman"/>
              </a:rPr>
              <a:t>Prepare for Senior Design Day</a:t>
            </a:r>
          </a:p>
          <a:p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6280F8-9EED-7056-4D5C-81167F389B74}"/>
              </a:ext>
            </a:extLst>
          </p:cNvPr>
          <p:cNvSpPr txBox="1"/>
          <p:nvPr/>
        </p:nvSpPr>
        <p:spPr>
          <a:xfrm>
            <a:off x="1870396" y="18626058"/>
            <a:ext cx="731108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latin typeface="Times New Roman"/>
                <a:cs typeface="Times New Roman"/>
              </a:rPr>
              <a:t>Perform testing and validation 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raphic 19" descr="Diamond Suit outline">
            <a:extLst>
              <a:ext uri="{FF2B5EF4-FFF2-40B4-BE49-F238E27FC236}">
                <a16:creationId xmlns:a16="http://schemas.microsoft.com/office/drawing/2014/main" id="{4A9AA34C-C307-6740-92AF-51306958292F}"/>
              </a:ext>
            </a:extLst>
          </p:cNvPr>
          <p:cNvSpPr/>
          <p:nvPr/>
        </p:nvSpPr>
        <p:spPr>
          <a:xfrm>
            <a:off x="961051" y="15424295"/>
            <a:ext cx="716105" cy="805559"/>
          </a:xfrm>
          <a:custGeom>
            <a:avLst/>
            <a:gdLst>
              <a:gd name="connsiteX0" fmla="*/ 358053 w 716105"/>
              <a:gd name="connsiteY0" fmla="*/ 805560 h 805559"/>
              <a:gd name="connsiteX1" fmla="*/ 0 w 716105"/>
              <a:gd name="connsiteY1" fmla="*/ 402753 h 805559"/>
              <a:gd name="connsiteX2" fmla="*/ 358053 w 716105"/>
              <a:gd name="connsiteY2" fmla="*/ 0 h 805559"/>
              <a:gd name="connsiteX3" fmla="*/ 716106 w 716105"/>
              <a:gd name="connsiteY3" fmla="*/ 402753 h 805559"/>
              <a:gd name="connsiteX4" fmla="*/ 28740 w 716105"/>
              <a:gd name="connsiteY4" fmla="*/ 402753 h 805559"/>
              <a:gd name="connsiteX5" fmla="*/ 358053 w 716105"/>
              <a:gd name="connsiteY5" fmla="*/ 773286 h 805559"/>
              <a:gd name="connsiteX6" fmla="*/ 687365 w 716105"/>
              <a:gd name="connsiteY6" fmla="*/ 402753 h 805559"/>
              <a:gd name="connsiteX7" fmla="*/ 358053 w 716105"/>
              <a:gd name="connsiteY7" fmla="*/ 32274 h 805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105" h="805559">
                <a:moveTo>
                  <a:pt x="358053" y="805560"/>
                </a:moveTo>
                <a:lnTo>
                  <a:pt x="0" y="402753"/>
                </a:lnTo>
                <a:lnTo>
                  <a:pt x="358053" y="0"/>
                </a:lnTo>
                <a:lnTo>
                  <a:pt x="716106" y="402753"/>
                </a:lnTo>
                <a:close/>
                <a:moveTo>
                  <a:pt x="28740" y="402753"/>
                </a:moveTo>
                <a:lnTo>
                  <a:pt x="358053" y="773286"/>
                </a:lnTo>
                <a:lnTo>
                  <a:pt x="687365" y="402753"/>
                </a:lnTo>
                <a:lnTo>
                  <a:pt x="358053" y="32274"/>
                </a:lnTo>
                <a:close/>
              </a:path>
            </a:pathLst>
          </a:custGeom>
          <a:solidFill>
            <a:srgbClr val="3500E7"/>
          </a:solidFill>
          <a:ln w="10716" cap="flat">
            <a:solidFill>
              <a:schemeClr val="tx1">
                <a:lumMod val="85000"/>
                <a:lumOff val="1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Graphic 19" descr="Diamond Suit outline">
            <a:extLst>
              <a:ext uri="{FF2B5EF4-FFF2-40B4-BE49-F238E27FC236}">
                <a16:creationId xmlns:a16="http://schemas.microsoft.com/office/drawing/2014/main" id="{4CC83F9E-2EE8-73EC-0816-A85C54F27B8B}"/>
              </a:ext>
            </a:extLst>
          </p:cNvPr>
          <p:cNvSpPr/>
          <p:nvPr/>
        </p:nvSpPr>
        <p:spPr>
          <a:xfrm>
            <a:off x="991708" y="19644984"/>
            <a:ext cx="716105" cy="805559"/>
          </a:xfrm>
          <a:custGeom>
            <a:avLst/>
            <a:gdLst>
              <a:gd name="connsiteX0" fmla="*/ 358053 w 716105"/>
              <a:gd name="connsiteY0" fmla="*/ 805560 h 805559"/>
              <a:gd name="connsiteX1" fmla="*/ 0 w 716105"/>
              <a:gd name="connsiteY1" fmla="*/ 402753 h 805559"/>
              <a:gd name="connsiteX2" fmla="*/ 358053 w 716105"/>
              <a:gd name="connsiteY2" fmla="*/ 0 h 805559"/>
              <a:gd name="connsiteX3" fmla="*/ 716106 w 716105"/>
              <a:gd name="connsiteY3" fmla="*/ 402753 h 805559"/>
              <a:gd name="connsiteX4" fmla="*/ 28740 w 716105"/>
              <a:gd name="connsiteY4" fmla="*/ 402753 h 805559"/>
              <a:gd name="connsiteX5" fmla="*/ 358053 w 716105"/>
              <a:gd name="connsiteY5" fmla="*/ 773286 h 805559"/>
              <a:gd name="connsiteX6" fmla="*/ 687365 w 716105"/>
              <a:gd name="connsiteY6" fmla="*/ 402753 h 805559"/>
              <a:gd name="connsiteX7" fmla="*/ 358053 w 716105"/>
              <a:gd name="connsiteY7" fmla="*/ 32274 h 805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105" h="805559">
                <a:moveTo>
                  <a:pt x="358053" y="805560"/>
                </a:moveTo>
                <a:lnTo>
                  <a:pt x="0" y="402753"/>
                </a:lnTo>
                <a:lnTo>
                  <a:pt x="358053" y="0"/>
                </a:lnTo>
                <a:lnTo>
                  <a:pt x="716106" y="402753"/>
                </a:lnTo>
                <a:close/>
                <a:moveTo>
                  <a:pt x="28740" y="402753"/>
                </a:moveTo>
                <a:lnTo>
                  <a:pt x="358053" y="773286"/>
                </a:lnTo>
                <a:lnTo>
                  <a:pt x="687365" y="402753"/>
                </a:lnTo>
                <a:lnTo>
                  <a:pt x="358053" y="32274"/>
                </a:lnTo>
                <a:close/>
              </a:path>
            </a:pathLst>
          </a:custGeom>
          <a:solidFill>
            <a:srgbClr val="3500E7"/>
          </a:solidFill>
          <a:ln w="10716" cap="flat">
            <a:solidFill>
              <a:schemeClr val="tx1">
                <a:lumMod val="85000"/>
                <a:lumOff val="1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Graphic 19" descr="Diamond Suit outline">
            <a:extLst>
              <a:ext uri="{FF2B5EF4-FFF2-40B4-BE49-F238E27FC236}">
                <a16:creationId xmlns:a16="http://schemas.microsoft.com/office/drawing/2014/main" id="{44E4136C-2729-9DA8-7A39-348A71AEC1F6}"/>
              </a:ext>
            </a:extLst>
          </p:cNvPr>
          <p:cNvSpPr/>
          <p:nvPr/>
        </p:nvSpPr>
        <p:spPr>
          <a:xfrm>
            <a:off x="974048" y="18599379"/>
            <a:ext cx="716105" cy="805559"/>
          </a:xfrm>
          <a:custGeom>
            <a:avLst/>
            <a:gdLst>
              <a:gd name="connsiteX0" fmla="*/ 358053 w 716105"/>
              <a:gd name="connsiteY0" fmla="*/ 805560 h 805559"/>
              <a:gd name="connsiteX1" fmla="*/ 0 w 716105"/>
              <a:gd name="connsiteY1" fmla="*/ 402753 h 805559"/>
              <a:gd name="connsiteX2" fmla="*/ 358053 w 716105"/>
              <a:gd name="connsiteY2" fmla="*/ 0 h 805559"/>
              <a:gd name="connsiteX3" fmla="*/ 716106 w 716105"/>
              <a:gd name="connsiteY3" fmla="*/ 402753 h 805559"/>
              <a:gd name="connsiteX4" fmla="*/ 28740 w 716105"/>
              <a:gd name="connsiteY4" fmla="*/ 402753 h 805559"/>
              <a:gd name="connsiteX5" fmla="*/ 358053 w 716105"/>
              <a:gd name="connsiteY5" fmla="*/ 773286 h 805559"/>
              <a:gd name="connsiteX6" fmla="*/ 687365 w 716105"/>
              <a:gd name="connsiteY6" fmla="*/ 402753 h 805559"/>
              <a:gd name="connsiteX7" fmla="*/ 358053 w 716105"/>
              <a:gd name="connsiteY7" fmla="*/ 32274 h 805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105" h="805559">
                <a:moveTo>
                  <a:pt x="358053" y="805560"/>
                </a:moveTo>
                <a:lnTo>
                  <a:pt x="0" y="402753"/>
                </a:lnTo>
                <a:lnTo>
                  <a:pt x="358053" y="0"/>
                </a:lnTo>
                <a:lnTo>
                  <a:pt x="716106" y="402753"/>
                </a:lnTo>
                <a:close/>
                <a:moveTo>
                  <a:pt x="28740" y="402753"/>
                </a:moveTo>
                <a:lnTo>
                  <a:pt x="358053" y="773286"/>
                </a:lnTo>
                <a:lnTo>
                  <a:pt x="687365" y="402753"/>
                </a:lnTo>
                <a:lnTo>
                  <a:pt x="358053" y="32274"/>
                </a:lnTo>
                <a:close/>
              </a:path>
            </a:pathLst>
          </a:custGeom>
          <a:solidFill>
            <a:srgbClr val="3500E7"/>
          </a:solidFill>
          <a:ln w="10716" cap="flat">
            <a:solidFill>
              <a:schemeClr val="tx1">
                <a:lumMod val="85000"/>
                <a:lumOff val="1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Graphic 19" descr="Diamond Suit outline">
            <a:extLst>
              <a:ext uri="{FF2B5EF4-FFF2-40B4-BE49-F238E27FC236}">
                <a16:creationId xmlns:a16="http://schemas.microsoft.com/office/drawing/2014/main" id="{33F01150-95EC-75FE-8C4C-62F82C852BC3}"/>
              </a:ext>
            </a:extLst>
          </p:cNvPr>
          <p:cNvSpPr/>
          <p:nvPr/>
        </p:nvSpPr>
        <p:spPr>
          <a:xfrm>
            <a:off x="974048" y="17546625"/>
            <a:ext cx="716105" cy="805559"/>
          </a:xfrm>
          <a:custGeom>
            <a:avLst/>
            <a:gdLst>
              <a:gd name="connsiteX0" fmla="*/ 358053 w 716105"/>
              <a:gd name="connsiteY0" fmla="*/ 805560 h 805559"/>
              <a:gd name="connsiteX1" fmla="*/ 0 w 716105"/>
              <a:gd name="connsiteY1" fmla="*/ 402753 h 805559"/>
              <a:gd name="connsiteX2" fmla="*/ 358053 w 716105"/>
              <a:gd name="connsiteY2" fmla="*/ 0 h 805559"/>
              <a:gd name="connsiteX3" fmla="*/ 716106 w 716105"/>
              <a:gd name="connsiteY3" fmla="*/ 402753 h 805559"/>
              <a:gd name="connsiteX4" fmla="*/ 28740 w 716105"/>
              <a:gd name="connsiteY4" fmla="*/ 402753 h 805559"/>
              <a:gd name="connsiteX5" fmla="*/ 358053 w 716105"/>
              <a:gd name="connsiteY5" fmla="*/ 773286 h 805559"/>
              <a:gd name="connsiteX6" fmla="*/ 687365 w 716105"/>
              <a:gd name="connsiteY6" fmla="*/ 402753 h 805559"/>
              <a:gd name="connsiteX7" fmla="*/ 358053 w 716105"/>
              <a:gd name="connsiteY7" fmla="*/ 32274 h 805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105" h="805559">
                <a:moveTo>
                  <a:pt x="358053" y="805560"/>
                </a:moveTo>
                <a:lnTo>
                  <a:pt x="0" y="402753"/>
                </a:lnTo>
                <a:lnTo>
                  <a:pt x="358053" y="0"/>
                </a:lnTo>
                <a:lnTo>
                  <a:pt x="716106" y="402753"/>
                </a:lnTo>
                <a:close/>
                <a:moveTo>
                  <a:pt x="28740" y="402753"/>
                </a:moveTo>
                <a:lnTo>
                  <a:pt x="358053" y="773286"/>
                </a:lnTo>
                <a:lnTo>
                  <a:pt x="687365" y="402753"/>
                </a:lnTo>
                <a:lnTo>
                  <a:pt x="358053" y="32274"/>
                </a:lnTo>
                <a:close/>
              </a:path>
            </a:pathLst>
          </a:custGeom>
          <a:solidFill>
            <a:srgbClr val="3500E7"/>
          </a:solidFill>
          <a:ln w="10716" cap="flat">
            <a:solidFill>
              <a:schemeClr val="tx1">
                <a:lumMod val="85000"/>
                <a:lumOff val="1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Graphic 19" descr="Diamond Suit outline">
            <a:extLst>
              <a:ext uri="{FF2B5EF4-FFF2-40B4-BE49-F238E27FC236}">
                <a16:creationId xmlns:a16="http://schemas.microsoft.com/office/drawing/2014/main" id="{8BB2A27B-7BDD-C704-27B9-D572DB587719}"/>
              </a:ext>
            </a:extLst>
          </p:cNvPr>
          <p:cNvSpPr/>
          <p:nvPr/>
        </p:nvSpPr>
        <p:spPr>
          <a:xfrm>
            <a:off x="974046" y="16532496"/>
            <a:ext cx="716105" cy="805559"/>
          </a:xfrm>
          <a:custGeom>
            <a:avLst/>
            <a:gdLst>
              <a:gd name="connsiteX0" fmla="*/ 358053 w 716105"/>
              <a:gd name="connsiteY0" fmla="*/ 805560 h 805559"/>
              <a:gd name="connsiteX1" fmla="*/ 0 w 716105"/>
              <a:gd name="connsiteY1" fmla="*/ 402753 h 805559"/>
              <a:gd name="connsiteX2" fmla="*/ 358053 w 716105"/>
              <a:gd name="connsiteY2" fmla="*/ 0 h 805559"/>
              <a:gd name="connsiteX3" fmla="*/ 716106 w 716105"/>
              <a:gd name="connsiteY3" fmla="*/ 402753 h 805559"/>
              <a:gd name="connsiteX4" fmla="*/ 28740 w 716105"/>
              <a:gd name="connsiteY4" fmla="*/ 402753 h 805559"/>
              <a:gd name="connsiteX5" fmla="*/ 358053 w 716105"/>
              <a:gd name="connsiteY5" fmla="*/ 773286 h 805559"/>
              <a:gd name="connsiteX6" fmla="*/ 687365 w 716105"/>
              <a:gd name="connsiteY6" fmla="*/ 402753 h 805559"/>
              <a:gd name="connsiteX7" fmla="*/ 358053 w 716105"/>
              <a:gd name="connsiteY7" fmla="*/ 32274 h 805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105" h="805559">
                <a:moveTo>
                  <a:pt x="358053" y="805560"/>
                </a:moveTo>
                <a:lnTo>
                  <a:pt x="0" y="402753"/>
                </a:lnTo>
                <a:lnTo>
                  <a:pt x="358053" y="0"/>
                </a:lnTo>
                <a:lnTo>
                  <a:pt x="716106" y="402753"/>
                </a:lnTo>
                <a:close/>
                <a:moveTo>
                  <a:pt x="28740" y="402753"/>
                </a:moveTo>
                <a:lnTo>
                  <a:pt x="358053" y="773286"/>
                </a:lnTo>
                <a:lnTo>
                  <a:pt x="687365" y="402753"/>
                </a:lnTo>
                <a:lnTo>
                  <a:pt x="358053" y="32274"/>
                </a:lnTo>
                <a:close/>
              </a:path>
            </a:pathLst>
          </a:custGeom>
          <a:solidFill>
            <a:srgbClr val="3500E7"/>
          </a:solidFill>
          <a:ln w="10716" cap="flat">
            <a:solidFill>
              <a:schemeClr val="tx1">
                <a:lumMod val="85000"/>
                <a:lumOff val="1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sz="400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B8ECED1-42E8-D045-3C7A-409DD53D6BA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675082" y="17867411"/>
            <a:ext cx="4469061" cy="326203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1FC93F6-6B65-81AB-A7F9-969AB50477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726582" y="18002739"/>
            <a:ext cx="4469061" cy="326203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8A48E3A-EE9A-AADA-9129-5BE125E76CA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678083" y="17799747"/>
            <a:ext cx="4469061" cy="3262033"/>
          </a:xfrm>
          <a:prstGeom prst="rect">
            <a:avLst/>
          </a:prstGeom>
        </p:spPr>
      </p:pic>
      <p:pic>
        <p:nvPicPr>
          <p:cNvPr id="1032" name="Picture 1031" descr="A computer chip with a blue cap&#10;&#10;Description automatically generated">
            <a:extLst>
              <a:ext uri="{FF2B5EF4-FFF2-40B4-BE49-F238E27FC236}">
                <a16:creationId xmlns:a16="http://schemas.microsoft.com/office/drawing/2014/main" id="{858E8257-974A-26DF-F380-549EC0AEF39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360000">
            <a:off x="18495556" y="14728158"/>
            <a:ext cx="5515778" cy="3864450"/>
          </a:xfrm>
          <a:prstGeom prst="rect">
            <a:avLst/>
          </a:prstGeom>
        </p:spPr>
      </p:pic>
      <p:pic>
        <p:nvPicPr>
          <p:cNvPr id="1033" name="Picture 1032" descr="A close up of a car&#10;&#10;Description automatically generated">
            <a:extLst>
              <a:ext uri="{FF2B5EF4-FFF2-40B4-BE49-F238E27FC236}">
                <a16:creationId xmlns:a16="http://schemas.microsoft.com/office/drawing/2014/main" id="{10E6F13E-54D2-E5D1-FFCF-28BB5204FA3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420000">
            <a:off x="18185897" y="12492505"/>
            <a:ext cx="4597022" cy="3290884"/>
          </a:xfrm>
          <a:prstGeom prst="rect">
            <a:avLst/>
          </a:prstGeom>
        </p:spPr>
      </p:pic>
      <p:pic>
        <p:nvPicPr>
          <p:cNvPr id="1056" name="Picture 1055" descr="A close up of a car&#10;&#10;Description automatically generated">
            <a:extLst>
              <a:ext uri="{FF2B5EF4-FFF2-40B4-BE49-F238E27FC236}">
                <a16:creationId xmlns:a16="http://schemas.microsoft.com/office/drawing/2014/main" id="{F130F328-792F-139D-63EB-295F501612B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420000">
            <a:off x="10418092" y="12469950"/>
            <a:ext cx="4597022" cy="3290884"/>
          </a:xfrm>
          <a:prstGeom prst="rect">
            <a:avLst/>
          </a:prstGeom>
        </p:spPr>
      </p:pic>
      <p:pic>
        <p:nvPicPr>
          <p:cNvPr id="1057" name="Picture 1056" descr="A close up of a car&#10;&#10;Description automatically generated">
            <a:extLst>
              <a:ext uri="{FF2B5EF4-FFF2-40B4-BE49-F238E27FC236}">
                <a16:creationId xmlns:a16="http://schemas.microsoft.com/office/drawing/2014/main" id="{7C5DE257-C48A-7D23-F869-58BECE38451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420000">
            <a:off x="26482405" y="12469950"/>
            <a:ext cx="4597022" cy="3290884"/>
          </a:xfrm>
          <a:prstGeom prst="rect">
            <a:avLst/>
          </a:prstGeom>
        </p:spPr>
      </p:pic>
      <p:sp>
        <p:nvSpPr>
          <p:cNvPr id="1058" name="Rectangle: Rounded Corners 1057">
            <a:extLst>
              <a:ext uri="{FF2B5EF4-FFF2-40B4-BE49-F238E27FC236}">
                <a16:creationId xmlns:a16="http://schemas.microsoft.com/office/drawing/2014/main" id="{1B8E03E1-12DF-4FB5-92BD-C5CDCA76AE25}"/>
              </a:ext>
            </a:extLst>
          </p:cNvPr>
          <p:cNvSpPr/>
          <p:nvPr/>
        </p:nvSpPr>
        <p:spPr>
          <a:xfrm>
            <a:off x="11529883" y="11687200"/>
            <a:ext cx="3353580" cy="7669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TextBox 1058">
            <a:extLst>
              <a:ext uri="{FF2B5EF4-FFF2-40B4-BE49-F238E27FC236}">
                <a16:creationId xmlns:a16="http://schemas.microsoft.com/office/drawing/2014/main" id="{5911278A-8790-E713-A3C4-CF44CE01367F}"/>
              </a:ext>
            </a:extLst>
          </p:cNvPr>
          <p:cNvSpPr txBox="1"/>
          <p:nvPr/>
        </p:nvSpPr>
        <p:spPr>
          <a:xfrm>
            <a:off x="11902736" y="11733239"/>
            <a:ext cx="277358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Arial Black"/>
                <a:cs typeface="Times New Roman"/>
              </a:rPr>
              <a:t>Concept 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61" name="TextBox 1060">
            <a:extLst>
              <a:ext uri="{FF2B5EF4-FFF2-40B4-BE49-F238E27FC236}">
                <a16:creationId xmlns:a16="http://schemas.microsoft.com/office/drawing/2014/main" id="{30B31E76-5FE1-C656-4045-8FD327A4E71D}"/>
              </a:ext>
            </a:extLst>
          </p:cNvPr>
          <p:cNvSpPr txBox="1"/>
          <p:nvPr/>
        </p:nvSpPr>
        <p:spPr>
          <a:xfrm>
            <a:off x="27786551" y="11800902"/>
            <a:ext cx="259309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Arial Black"/>
                <a:cs typeface="Times New Roman"/>
              </a:rPr>
              <a:t>Roll Cage</a:t>
            </a:r>
            <a:endParaRPr lang="en-US" sz="36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062" name="Arrow: Down 1061">
            <a:extLst>
              <a:ext uri="{FF2B5EF4-FFF2-40B4-BE49-F238E27FC236}">
                <a16:creationId xmlns:a16="http://schemas.microsoft.com/office/drawing/2014/main" id="{772214D5-E70A-9A1B-0142-3F58A8C1C533}"/>
              </a:ext>
            </a:extLst>
          </p:cNvPr>
          <p:cNvSpPr/>
          <p:nvPr/>
        </p:nvSpPr>
        <p:spPr>
          <a:xfrm>
            <a:off x="15855927" y="13938726"/>
            <a:ext cx="1060064" cy="475901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Arrow: Down 1062">
            <a:extLst>
              <a:ext uri="{FF2B5EF4-FFF2-40B4-BE49-F238E27FC236}">
                <a16:creationId xmlns:a16="http://schemas.microsoft.com/office/drawing/2014/main" id="{1FB7DE85-FF1F-253F-C94B-0EAFFC47EF9B}"/>
              </a:ext>
            </a:extLst>
          </p:cNvPr>
          <p:cNvSpPr/>
          <p:nvPr/>
        </p:nvSpPr>
        <p:spPr>
          <a:xfrm>
            <a:off x="24582013" y="13938725"/>
            <a:ext cx="1060064" cy="475901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CE683A34-5BAB-00BE-B7F1-73E5FB9CCC4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35283" y="14881309"/>
            <a:ext cx="5677044" cy="3753477"/>
          </a:xfrm>
          <a:prstGeom prst="rect">
            <a:avLst/>
          </a:prstGeom>
        </p:spPr>
      </p:pic>
      <p:sp>
        <p:nvSpPr>
          <p:cNvPr id="1037" name="Rectangle: Rounded Corners 1036">
            <a:extLst>
              <a:ext uri="{FF2B5EF4-FFF2-40B4-BE49-F238E27FC236}">
                <a16:creationId xmlns:a16="http://schemas.microsoft.com/office/drawing/2014/main" id="{B2D97888-7028-8142-2B3C-2480FAA28E91}"/>
              </a:ext>
            </a:extLst>
          </p:cNvPr>
          <p:cNvSpPr/>
          <p:nvPr/>
        </p:nvSpPr>
        <p:spPr>
          <a:xfrm>
            <a:off x="19242209" y="11687199"/>
            <a:ext cx="3353580" cy="7669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2D8578DC-D48B-0CF2-94B8-C0F01486C037}"/>
              </a:ext>
            </a:extLst>
          </p:cNvPr>
          <p:cNvSpPr txBox="1"/>
          <p:nvPr/>
        </p:nvSpPr>
        <p:spPr>
          <a:xfrm>
            <a:off x="19524677" y="11755792"/>
            <a:ext cx="281871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Arial Black"/>
                <a:cs typeface="Times New Roman"/>
              </a:rPr>
              <a:t>Concept 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51" name="Rectangle: Rounded Corners 1050">
            <a:extLst>
              <a:ext uri="{FF2B5EF4-FFF2-40B4-BE49-F238E27FC236}">
                <a16:creationId xmlns:a16="http://schemas.microsoft.com/office/drawing/2014/main" id="{12865D94-D9B2-05AF-68CD-6F340C24A497}"/>
              </a:ext>
            </a:extLst>
          </p:cNvPr>
          <p:cNvSpPr/>
          <p:nvPr/>
        </p:nvSpPr>
        <p:spPr>
          <a:xfrm>
            <a:off x="27403124" y="11687198"/>
            <a:ext cx="3353580" cy="7669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TextBox 1051">
            <a:extLst>
              <a:ext uri="{FF2B5EF4-FFF2-40B4-BE49-F238E27FC236}">
                <a16:creationId xmlns:a16="http://schemas.microsoft.com/office/drawing/2014/main" id="{327B94F3-A6B0-DC61-1C19-B9B6F82331D4}"/>
              </a:ext>
            </a:extLst>
          </p:cNvPr>
          <p:cNvSpPr txBox="1"/>
          <p:nvPr/>
        </p:nvSpPr>
        <p:spPr>
          <a:xfrm>
            <a:off x="27730620" y="11755791"/>
            <a:ext cx="281871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Arial Black"/>
                <a:cs typeface="Times New Roman"/>
              </a:rPr>
              <a:t>Concept 3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034" name="Picture 1033" descr="A blue and green electronic device&#10;&#10;Description automatically generated">
            <a:extLst>
              <a:ext uri="{FF2B5EF4-FFF2-40B4-BE49-F238E27FC236}">
                <a16:creationId xmlns:a16="http://schemas.microsoft.com/office/drawing/2014/main" id="{BC029D83-E494-4B22-BAF2-C9019E3F769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300000">
            <a:off x="27303121" y="14709144"/>
            <a:ext cx="4292646" cy="342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53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5af2a6-7674-4fe3-81c4-4fd2582c87c7">
      <Terms xmlns="http://schemas.microsoft.com/office/infopath/2007/PartnerControls"/>
    </lcf76f155ced4ddcb4097134ff3c332f>
    <TaxCatchAll xmlns="2be3124e-c586-4d46-af67-9d1b408b0e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E27F95C26CED41876764786B537B38" ma:contentTypeVersion="8" ma:contentTypeDescription="Create a new document." ma:contentTypeScope="" ma:versionID="11b61ed18aff24fa87a784e517be8b11">
  <xsd:schema xmlns:xsd="http://www.w3.org/2001/XMLSchema" xmlns:xs="http://www.w3.org/2001/XMLSchema" xmlns:p="http://schemas.microsoft.com/office/2006/metadata/properties" xmlns:ns2="1d5af2a6-7674-4fe3-81c4-4fd2582c87c7" xmlns:ns3="2be3124e-c586-4d46-af67-9d1b408b0ee9" targetNamespace="http://schemas.microsoft.com/office/2006/metadata/properties" ma:root="true" ma:fieldsID="10a76c5b7f7a2bbad2649fa2455be9b6" ns2:_="" ns3:_="">
    <xsd:import namespace="1d5af2a6-7674-4fe3-81c4-4fd2582c87c7"/>
    <xsd:import namespace="2be3124e-c586-4d46-af67-9d1b408b0e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5af2a6-7674-4fe3-81c4-4fd2582c87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43b83bf-5a34-45d0-bf74-ccf9241540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e3124e-c586-4d46-af67-9d1b408b0ee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65fd5b5-ee3d-4299-bfdb-69cc9f340840}" ma:internalName="TaxCatchAll" ma:showField="CatchAllData" ma:web="2be3124e-c586-4d46-af67-9d1b408b0e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FEE76C-64D0-4FE8-839D-581C6F534AAA}">
  <ds:schemaRefs>
    <ds:schemaRef ds:uri="1d5af2a6-7674-4fe3-81c4-4fd2582c87c7"/>
    <ds:schemaRef ds:uri="2be3124e-c586-4d46-af67-9d1b408b0ee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D21298F-E75F-435D-BD81-37FBFE2933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C165C3-005D-4D57-87A6-C62C31740276}">
  <ds:schemaRefs>
    <ds:schemaRef ds:uri="1d5af2a6-7674-4fe3-81c4-4fd2582c87c7"/>
    <ds:schemaRef ds:uri="2be3124e-c586-4d46-af67-9d1b408b0e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Herring</dc:creator>
  <cp:revision>1</cp:revision>
  <dcterms:created xsi:type="dcterms:W3CDTF">2017-10-10T11:56:34Z</dcterms:created>
  <dcterms:modified xsi:type="dcterms:W3CDTF">2023-12-03T23:17:28Z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0x01010044E27F95C26CED41876764786B537B38</vt:lpwstr>
  </property>
  <property fmtid="{D5CDD505-2E9C-101B-9397-08002B2CF9AE}" pid="3" name="MediaServiceImageTags">
    <vt:lpwstr/>
  </property>
</Properties>
</file>